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F03DE1-B65D-4C9D-90B3-26D044D12BE5}" type="datetimeFigureOut">
              <a:rPr lang="sk-SK" smtClean="0"/>
              <a:pPr/>
              <a:t>8. 9. 2021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B73D75-004A-4799-86E7-7CFDE314D898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DE1-B65D-4C9D-90B3-26D044D12BE5}" type="datetimeFigureOut">
              <a:rPr lang="sk-SK" smtClean="0"/>
              <a:pPr/>
              <a:t>8. 9. 2021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3D75-004A-4799-86E7-7CFDE314D898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DE1-B65D-4C9D-90B3-26D044D12BE5}" type="datetimeFigureOut">
              <a:rPr lang="sk-SK" smtClean="0"/>
              <a:pPr/>
              <a:t>8. 9. 2021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3D75-004A-4799-86E7-7CFDE314D898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DE1-B65D-4C9D-90B3-26D044D12BE5}" type="datetimeFigureOut">
              <a:rPr lang="sk-SK" smtClean="0"/>
              <a:pPr/>
              <a:t>8. 9. 2021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3D75-004A-4799-86E7-7CFDE314D89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DE1-B65D-4C9D-90B3-26D044D12BE5}" type="datetimeFigureOut">
              <a:rPr lang="sk-SK" smtClean="0"/>
              <a:pPr/>
              <a:t>8. 9. 2021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3D75-004A-4799-86E7-7CFDE314D8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DE1-B65D-4C9D-90B3-26D044D12BE5}" type="datetimeFigureOut">
              <a:rPr lang="sk-SK" smtClean="0"/>
              <a:pPr/>
              <a:t>8. 9. 2021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3D75-004A-4799-86E7-7CFDE314D89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DE1-B65D-4C9D-90B3-26D044D12BE5}" type="datetimeFigureOut">
              <a:rPr lang="sk-SK" smtClean="0"/>
              <a:pPr/>
              <a:t>8. 9. 2021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3D75-004A-4799-86E7-7CFDE314D898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DE1-B65D-4C9D-90B3-26D044D12BE5}" type="datetimeFigureOut">
              <a:rPr lang="sk-SK" smtClean="0"/>
              <a:pPr/>
              <a:t>8. 9. 2021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3D75-004A-4799-86E7-7CFDE314D898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DE1-B65D-4C9D-90B3-26D044D12BE5}" type="datetimeFigureOut">
              <a:rPr lang="sk-SK" smtClean="0"/>
              <a:pPr/>
              <a:t>8. 9. 2021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3D75-004A-4799-86E7-7CFDE314D8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DE1-B65D-4C9D-90B3-26D044D12BE5}" type="datetimeFigureOut">
              <a:rPr lang="sk-SK" smtClean="0"/>
              <a:pPr/>
              <a:t>8. 9. 2021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3D75-004A-4799-86E7-7CFDE314D8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DE1-B65D-4C9D-90B3-26D044D12BE5}" type="datetimeFigureOut">
              <a:rPr lang="sk-SK" smtClean="0"/>
              <a:pPr/>
              <a:t>8. 9. 2021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3D75-004A-4799-86E7-7CFDE314D8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F03DE1-B65D-4C9D-90B3-26D044D12BE5}" type="datetimeFigureOut">
              <a:rPr lang="sk-SK" smtClean="0"/>
              <a:pPr/>
              <a:t>8. 9. 2021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B73D75-004A-4799-86E7-7CFDE314D89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Život našich predkov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Dejepis pre 7. ročník ZŠ</a:t>
            </a:r>
          </a:p>
          <a:p>
            <a:r>
              <a:rPr lang="sk-SK" dirty="0" smtClean="0"/>
              <a:t>Tematický celok: „Predkovia Slovákov v Karpatskej kotline“</a:t>
            </a:r>
          </a:p>
          <a:p>
            <a:r>
              <a:rPr lang="sk-SK" dirty="0" smtClean="0"/>
              <a:t>Vypracoval: Branislav </a:t>
            </a:r>
            <a:r>
              <a:rPr lang="sk-SK" dirty="0" err="1" smtClean="0"/>
              <a:t>Benčič</a:t>
            </a:r>
            <a:endParaRPr lang="sk-SK" dirty="0" smtClean="0"/>
          </a:p>
          <a:p>
            <a:r>
              <a:rPr lang="sk-SK" dirty="0" smtClean="0"/>
              <a:t>ZŠ s MŠ Kalinčiakova 12; Bratislava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" y="1978108"/>
            <a:ext cx="7092280" cy="3877815"/>
          </a:xfrm>
        </p:spPr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Avari si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našich predkov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Slovenov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podmanili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takmer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na 250 rokov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Sloveni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ťažko znášali avarskú nadvládu 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 rokoch 623 až 624 zorganizovali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aj s inými slovanskými kmeňmi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proti nim povstanie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...počas neho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sa k našim predkom pridal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franský kupec Samo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a Avarov porazili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Povstanie proti Avarom</a:t>
            </a:r>
            <a:endParaRPr lang="sk-SK" dirty="0"/>
          </a:p>
        </p:txBody>
      </p:sp>
      <p:pic>
        <p:nvPicPr>
          <p:cNvPr id="1026" name="Picture 2" descr="http://upload.wikimedia.org/wikipedia/commons/5/5a/Sam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956487"/>
            <a:ext cx="2627784" cy="2901513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051720" y="5747960"/>
            <a:ext cx="42579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Franský kupec Samo, ktorý sa</a:t>
            </a:r>
          </a:p>
          <a:p>
            <a:pPr algn="ctr"/>
            <a:r>
              <a:rPr lang="sk-SK" dirty="0" smtClean="0"/>
              <a:t>postavil na čelo povstania proti</a:t>
            </a:r>
          </a:p>
          <a:p>
            <a:pPr algn="ctr"/>
            <a:r>
              <a:rPr lang="sk-SK" dirty="0" smtClean="0"/>
              <a:t>Avarom </a:t>
            </a: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Pod vedením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franského kupca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Sama sa slovenské kmene zjednotili a vytvorili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prvý historicky známy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kmeňový zväz západných Slovanov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Samovu ríšu</a:t>
            </a:r>
            <a:endParaRPr lang="sk-SK" sz="2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k-SK" sz="2600" dirty="0" smtClean="0">
              <a:latin typeface="Arial" pitchFamily="34" charset="0"/>
              <a:cs typeface="Arial" pitchFamily="34" charset="0"/>
            </a:endParaRPr>
          </a:p>
          <a:p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Samova ríša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3923928" y="1340768"/>
            <a:ext cx="1364476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623 - 658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www.zadania-seminarky.sk/preview/1/10/35a1742cbda5b7d3a2a0/036692_1.jpg"/>
          <p:cNvPicPr>
            <a:picLocks noChangeAspect="1" noChangeArrowheads="1"/>
          </p:cNvPicPr>
          <p:nvPr/>
        </p:nvPicPr>
        <p:blipFill>
          <a:blip r:embed="rId3" cstate="print"/>
          <a:srcRect l="4020" t="42752" r="61584" b="8475"/>
          <a:stretch>
            <a:fillRect/>
          </a:stretch>
        </p:blipFill>
        <p:spPr bwMode="auto">
          <a:xfrm>
            <a:off x="5508104" y="3454182"/>
            <a:ext cx="3635896" cy="3403818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914689" y="5549774"/>
            <a:ext cx="414568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Franský kupec Samo vybojoval veľa </a:t>
            </a:r>
          </a:p>
          <a:p>
            <a:pPr algn="ctr"/>
            <a:r>
              <a:rPr lang="sk-SK" b="1" dirty="0" smtClean="0"/>
              <a:t>víťazstiev proti Avarom  aj Frankom</a:t>
            </a:r>
            <a:r>
              <a:rPr lang="sk-SK" dirty="0" smtClean="0"/>
              <a:t>...</a:t>
            </a:r>
          </a:p>
          <a:p>
            <a:pPr algn="ctr"/>
            <a:r>
              <a:rPr lang="sk-SK" dirty="0" smtClean="0"/>
              <a:t>vládol 35 rokov a pramene hovoria, že</a:t>
            </a:r>
          </a:p>
          <a:p>
            <a:pPr algn="ctr"/>
            <a:r>
              <a:rPr lang="sk-SK" dirty="0" smtClean="0"/>
              <a:t>mal 12 žien a 37 deti</a:t>
            </a:r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56263" cy="1054250"/>
          </a:xfrm>
        </p:spPr>
        <p:txBody>
          <a:bodyPr/>
          <a:lstStyle/>
          <a:p>
            <a:r>
              <a:rPr lang="sk-SK" dirty="0" smtClean="0"/>
              <a:t>Samova ríša - mapa</a:t>
            </a:r>
            <a:endParaRPr lang="sk-SK" dirty="0"/>
          </a:p>
        </p:txBody>
      </p:sp>
      <p:pic>
        <p:nvPicPr>
          <p:cNvPr id="3" name="Picture 2" descr="http://2.bp.blogspot.com/-jCMZ7zp5Emg/TWktOVYRMqI/AAAAAAAAALY/345XdTAnQNU/s1600/sam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8034"/>
            <a:ext cx="9144000" cy="5157192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2411760" y="0"/>
            <a:ext cx="4086375" cy="92333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Samova ríša </a:t>
            </a:r>
            <a:r>
              <a:rPr lang="sk-SK" dirty="0" smtClean="0"/>
              <a:t>nebola skutočnou ríšou, </a:t>
            </a:r>
          </a:p>
          <a:p>
            <a:pPr algn="ctr"/>
            <a:r>
              <a:rPr lang="sk-SK" dirty="0" smtClean="0"/>
              <a:t>ale iba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kmeňovým zväzom</a:t>
            </a:r>
            <a:r>
              <a:rPr lang="sk-SK" dirty="0" smtClean="0"/>
              <a:t>...jej presný</a:t>
            </a:r>
          </a:p>
          <a:p>
            <a:pPr algn="ctr"/>
            <a:r>
              <a:rPr lang="sk-SK" dirty="0" smtClean="0"/>
              <a:t>rozsah, ani centrum nepoznáme</a:t>
            </a:r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Samovu ríšu sa do svojho područia snažila dostať aj Franská ríša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 rozšíriť si tak sféru svojho vplyvu =&gt; franský kráľ 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Dagobert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bol porazený Samom 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bitke pri hradisku </a:t>
            </a:r>
            <a:r>
              <a:rPr lang="sk-SK" sz="2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Vogastisburg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(Rakúsko) 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roku 631</a:t>
            </a:r>
            <a:endParaRPr lang="sk-SK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upload.wikimedia.org/wikipedia/commons/thumb/6/63/Portrait_Roi_de_france_Dagobert_Ier.jpg/220px-Portrait_Roi_de_france_Dagobert_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0" y="0"/>
            <a:ext cx="2095500" cy="1916832"/>
          </a:xfrm>
          <a:prstGeom prst="rect">
            <a:avLst/>
          </a:prstGeom>
          <a:noFill/>
        </p:spPr>
      </p:pic>
      <p:pic>
        <p:nvPicPr>
          <p:cNvPr id="6" name="Picture 2" descr="http://upload.wikimedia.org/wikipedia/commons/5/5a/Sam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979712" cy="1916832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1979712" y="1556792"/>
            <a:ext cx="2311851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Franský kupec Samo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5724128" y="1556792"/>
            <a:ext cx="1332416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err="1" smtClean="0"/>
              <a:t>Dagobert</a:t>
            </a:r>
            <a:r>
              <a:rPr lang="sk-SK" dirty="0" smtClean="0"/>
              <a:t> I.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1647215" y="5657671"/>
            <a:ext cx="5474577" cy="1323439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smrti franského kupca Sama (658) sa jeho</a:t>
            </a:r>
          </a:p>
          <a:p>
            <a:pPr algn="ctr"/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ríša rozpadla </a:t>
            </a:r>
            <a:r>
              <a:rPr lang="sk-SK" sz="2000" dirty="0" smtClean="0"/>
              <a:t>a </a:t>
            </a:r>
            <a:r>
              <a:rPr lang="sk-SK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naši predkovia sa znovu</a:t>
            </a:r>
          </a:p>
          <a:p>
            <a:pPr algn="ctr"/>
            <a:r>
              <a:rPr lang="sk-SK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dostali pod nadvládu Avarov</a:t>
            </a:r>
            <a:r>
              <a:rPr lang="sk-SK" sz="2000" dirty="0" smtClean="0"/>
              <a:t>...</a:t>
            </a:r>
            <a:r>
              <a:rPr lang="sk-SK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ktorých porazil</a:t>
            </a:r>
          </a:p>
          <a:p>
            <a:pPr algn="ctr"/>
            <a:r>
              <a:rPr lang="sk-SK" sz="2000" dirty="0" smtClean="0"/>
              <a:t>koncom 8. storočia </a:t>
            </a:r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Karol Veľký</a:t>
            </a:r>
            <a:endParaRPr lang="sk-SK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upload.wikimedia.org/wikipedia/commons/thumb/3/32/D%C3%BCrer_karl_der_grosse.jpg/220px-D%C3%BCrer_karl_der_gros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9907" y="4648467"/>
            <a:ext cx="2095500" cy="2420888"/>
          </a:xfrm>
          <a:prstGeom prst="rect">
            <a:avLst/>
          </a:prstGeom>
          <a:noFill/>
        </p:spPr>
      </p:pic>
      <p:sp>
        <p:nvSpPr>
          <p:cNvPr id="13" name="BlokTextu 12"/>
          <p:cNvSpPr txBox="1"/>
          <p:nvPr/>
        </p:nvSpPr>
        <p:spPr>
          <a:xfrm>
            <a:off x="5652120" y="4437112"/>
            <a:ext cx="1441420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Karol Veľký</a:t>
            </a: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 zániku Samovej ríše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vývoj na našom území pokračoval a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druhej polovici 8. storočia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si naši predkovia –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Slovieni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začínajú budovať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svoj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prvý štátny útvar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Nitrianske kniežatstvo</a:t>
            </a:r>
            <a:endParaRPr lang="sk-SK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Nitrianske kniežatstvo </a:t>
            </a:r>
            <a:endParaRPr lang="sk-SK" dirty="0"/>
          </a:p>
        </p:txBody>
      </p:sp>
      <p:pic>
        <p:nvPicPr>
          <p:cNvPr id="25602" name="Picture 2" descr="http://upload.wikimedia.org/wikipedia/commons/thumb/e/ec/Great_Moravia-slk.png/600px-Great_Moravia-sl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901302"/>
            <a:ext cx="6156176" cy="2956698"/>
          </a:xfrm>
          <a:prstGeom prst="rect">
            <a:avLst/>
          </a:prstGeom>
          <a:noFill/>
        </p:spPr>
      </p:pic>
      <p:cxnSp>
        <p:nvCxnSpPr>
          <p:cNvPr id="8" name="Rovná spojovacia šípka 7"/>
          <p:cNvCxnSpPr/>
          <p:nvPr/>
        </p:nvCxnSpPr>
        <p:spPr>
          <a:xfrm>
            <a:off x="5580112" y="3861048"/>
            <a:ext cx="144016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Počas 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sťahovania národov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na prelome 5. a 6. storočia Slovania opúšťali svoju pravlasť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časť z nich sa usadila na našom území (územie Slovenska)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Slovania na našom území</a:t>
            </a:r>
            <a:endParaRPr lang="sk-SK" dirty="0"/>
          </a:p>
        </p:txBody>
      </p:sp>
      <p:pic>
        <p:nvPicPr>
          <p:cNvPr id="1026" name="Picture 2" descr="http://scriptorium.wbl.sk/stahovanie_narodov_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005064"/>
            <a:ext cx="5553125" cy="2852936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257725" y="5130613"/>
            <a:ext cx="379183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Na mape môžeme vidieť, že </a:t>
            </a:r>
            <a:r>
              <a:rPr lang="sk-SK" b="1" dirty="0" smtClean="0"/>
              <a:t>Slovania</a:t>
            </a:r>
          </a:p>
          <a:p>
            <a:pPr algn="ctr"/>
            <a:r>
              <a:rPr lang="sk-SK" b="1" dirty="0" smtClean="0"/>
              <a:t>sa rozdelili na tri vetvy:</a:t>
            </a:r>
            <a:r>
              <a:rPr lang="sk-SK" dirty="0" smtClean="0"/>
              <a:t> na </a:t>
            </a: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východných,</a:t>
            </a:r>
          </a:p>
          <a:p>
            <a:pPr algn="ctr"/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západných a južných</a:t>
            </a:r>
            <a:endParaRPr lang="sk-S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148064" y="3597147"/>
            <a:ext cx="3907996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Slovanov, ktorí sa usadili na našom</a:t>
            </a:r>
          </a:p>
          <a:p>
            <a:pPr algn="ctr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zemí nazývame</a:t>
            </a:r>
            <a:r>
              <a:rPr lang="sk-SK" dirty="0" smtClean="0"/>
              <a:t> </a:t>
            </a:r>
            <a:r>
              <a:rPr lang="sk-SK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Sloveni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sk-SK" dirty="0" smtClean="0"/>
              <a:t> tak znie aj</a:t>
            </a:r>
          </a:p>
          <a:p>
            <a:pPr algn="ctr"/>
            <a:r>
              <a:rPr lang="sk-S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ajstaršie pomenovanie nášho národa</a:t>
            </a:r>
            <a:endParaRPr lang="sk-S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75856" y="2040397"/>
            <a:ext cx="5868144" cy="3385113"/>
          </a:xfrm>
        </p:spPr>
        <p:txBody>
          <a:bodyPr>
            <a:normAutofit/>
          </a:bodyPr>
          <a:lstStyle/>
          <a:p>
            <a:r>
              <a:rPr lang="sk-SK" sz="2600" u="sng" dirty="0" smtClean="0">
                <a:latin typeface="Arial" pitchFamily="34" charset="0"/>
                <a:cs typeface="Arial" pitchFamily="34" charset="0"/>
              </a:rPr>
              <a:t>Na územie dnešného Slovenska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Slovania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pravdepodobne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prešli cez Karpatské priesmyky a osídlili hlavne nížiny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kde boli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vhodné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podmienky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roľníctvo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oskole.sk/userfiles/image/2011/august/Po%20stop%C3%A1ch%20slovansk%C3%BDch%20predkov%20-6_%20r_%20august%202011_html_m46c2bce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4762500" cy="270892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132966" y="5918916"/>
            <a:ext cx="401103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Pravlasť Slovanov </a:t>
            </a:r>
            <a:r>
              <a:rPr lang="sk-SK" dirty="0" smtClean="0"/>
              <a:t>sa nachádzala</a:t>
            </a:r>
          </a:p>
          <a:p>
            <a:pPr algn="ctr"/>
            <a:r>
              <a:rPr lang="sk-SK" b="1" dirty="0"/>
              <a:t>s</a:t>
            </a:r>
            <a:r>
              <a:rPr lang="sk-SK" b="1" dirty="0" smtClean="0"/>
              <a:t>everne od Karpát medzi riekami</a:t>
            </a:r>
          </a:p>
          <a:p>
            <a:pPr algn="ctr"/>
            <a:r>
              <a:rPr lang="sk-SK" b="1" dirty="0" smtClean="0"/>
              <a:t>Odrou, Vislou </a:t>
            </a:r>
            <a:r>
              <a:rPr lang="sk-SK" dirty="0" smtClean="0"/>
              <a:t>a stredným </a:t>
            </a:r>
            <a:r>
              <a:rPr lang="sk-SK" b="1" dirty="0" smtClean="0"/>
              <a:t>Dneprom 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5580112" y="786497"/>
            <a:ext cx="356388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 smtClean="0">
                <a:solidFill>
                  <a:srgbClr val="FF0000"/>
                </a:solidFill>
              </a:rPr>
              <a:t>Sloveni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smtClean="0"/>
              <a:t>neboli iba </a:t>
            </a:r>
            <a:r>
              <a:rPr lang="sk-SK" b="1" dirty="0" smtClean="0">
                <a:solidFill>
                  <a:srgbClr val="00B050"/>
                </a:solidFill>
              </a:rPr>
              <a:t>roľníci </a:t>
            </a:r>
            <a:r>
              <a:rPr lang="sk-SK" b="1" dirty="0" smtClean="0"/>
              <a:t>a </a:t>
            </a:r>
            <a:r>
              <a:rPr lang="sk-SK" b="1" dirty="0" smtClean="0">
                <a:solidFill>
                  <a:srgbClr val="00B050"/>
                </a:solidFill>
              </a:rPr>
              <a:t>remeselníci</a:t>
            </a:r>
            <a:r>
              <a:rPr lang="sk-SK" b="1" dirty="0" smtClean="0"/>
              <a:t>,</a:t>
            </a:r>
          </a:p>
          <a:p>
            <a:pPr algn="ctr"/>
            <a:r>
              <a:rPr lang="sk-SK" b="1" dirty="0" smtClean="0"/>
              <a:t>ale aj obávaní </a:t>
            </a:r>
            <a:r>
              <a:rPr lang="sk-SK" b="1" dirty="0" smtClean="0">
                <a:solidFill>
                  <a:srgbClr val="00B050"/>
                </a:solidFill>
              </a:rPr>
              <a:t>bojovníci</a:t>
            </a:r>
            <a:r>
              <a:rPr lang="sk-SK" b="1" dirty="0" smtClean="0"/>
              <a:t>... </a:t>
            </a:r>
            <a:endParaRPr lang="sk-SK" b="1" dirty="0"/>
          </a:p>
        </p:txBody>
      </p:sp>
      <p:pic>
        <p:nvPicPr>
          <p:cNvPr id="1028" name="Picture 4" descr="http://i.sme.sk/datamm/4/22/22174/300_masa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3673307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Sloveni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žili v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menších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otvorených osadách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ktoré boli tvorené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jednoduchými drevenými obydliami so sedlovou strechou tzv. </a:t>
            </a:r>
            <a:r>
              <a:rPr lang="sk-SK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 action="ppaction://hlinksldjump"/>
              </a:rPr>
              <a:t>zemnicami</a:t>
            </a:r>
            <a:endParaRPr lang="sk-SK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Obydlia </a:t>
            </a:r>
            <a:r>
              <a:rPr lang="sk-SK" dirty="0" err="1" smtClean="0"/>
              <a:t>Slovenov</a:t>
            </a:r>
            <a:endParaRPr lang="sk-SK" dirty="0"/>
          </a:p>
        </p:txBody>
      </p:sp>
      <p:pic>
        <p:nvPicPr>
          <p:cNvPr id="16386" name="Picture 2" descr="http://www.tvojdom.sk/udata/images/images_sk/images_clanky/v_2665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077072"/>
            <a:ext cx="5679547" cy="2780928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5641942" y="5467828"/>
            <a:ext cx="351570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Naši predkovia si osady stavali</a:t>
            </a:r>
          </a:p>
          <a:p>
            <a:pPr algn="ctr"/>
            <a:r>
              <a:rPr lang="sk-SK" dirty="0" smtClean="0"/>
              <a:t>na mierne vyvýšených miestach </a:t>
            </a:r>
          </a:p>
          <a:p>
            <a:pPr algn="ctr"/>
            <a:r>
              <a:rPr lang="sk-SK" dirty="0" smtClean="0"/>
              <a:t>predovšetkým v údoliach riek</a:t>
            </a:r>
            <a:endParaRPr lang="sk-SK" dirty="0"/>
          </a:p>
        </p:txBody>
      </p:sp>
      <p:cxnSp>
        <p:nvCxnSpPr>
          <p:cNvPr id="8" name="Rovná spojovacia šípka 7"/>
          <p:cNvCxnSpPr/>
          <p:nvPr/>
        </p:nvCxnSpPr>
        <p:spPr>
          <a:xfrm flipH="1">
            <a:off x="4355976" y="3501008"/>
            <a:ext cx="216024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8434" name="Picture 2" descr="http://1.bp.blogspot.com/-ZunF9Bx3kcY/ThHYoSJA_eI/AAAAAAAAAkI/C6FC3n4hM4A/s1600/9.jpg"/>
          <p:cNvPicPr>
            <a:picLocks noChangeAspect="1" noChangeArrowheads="1"/>
          </p:cNvPicPr>
          <p:nvPr/>
        </p:nvPicPr>
        <p:blipFill>
          <a:blip r:embed="rId2" cstate="print"/>
          <a:srcRect t="42022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99593" y="620688"/>
            <a:ext cx="3877123" cy="6048672"/>
          </a:xfrm>
        </p:spPr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Na čele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jednotlivých slovanských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kmeňov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stáli ich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náčelníci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vladykovia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), ktorí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velili vojenskej družine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tvorenej všetkými bojaschopnými mužmi</a:t>
            </a:r>
          </a:p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Zásadné rozhodnutia kmeňa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sa preberali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na zhromaždení všetkých slobodných mužov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nazývali sa </a:t>
            </a:r>
            <a:r>
              <a:rPr lang="sk-SK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veča</a:t>
            </a:r>
            <a:endParaRPr lang="sk-SK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oskole.sk/userfiles/image/zaida/dejepis/navysenie/Velk%C3%A9%20stahovanie%20n%C3%A1rodov%20-%206_r_%202010_html_m11a98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1675" y="2060848"/>
            <a:ext cx="4332325" cy="4029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115616" y="1988400"/>
            <a:ext cx="7745505" cy="3877815"/>
          </a:xfrm>
        </p:spPr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Ako sme už spomínali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, naši predkovia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sa zaoberali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hlavne roľníctvom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=&gt; základ ich stravy tvorili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kaše z obilnín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strukovín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mlieka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chovali dobytok, ošípané a hydinu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potravinovú základňu si dopĺňali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lovom a rybolovom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Každodenný život </a:t>
            </a:r>
            <a:r>
              <a:rPr lang="sk-SK" dirty="0" err="1" smtClean="0"/>
              <a:t>Slovenov</a:t>
            </a:r>
            <a:endParaRPr lang="sk-SK" dirty="0"/>
          </a:p>
        </p:txBody>
      </p:sp>
      <p:pic>
        <p:nvPicPr>
          <p:cNvPr id="1026" name="Picture 2" descr="http://www.arup.cas.cz/wp-content/uploads/2011/03/roztoky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429132"/>
            <a:ext cx="3359719" cy="2428868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357554" y="5286388"/>
            <a:ext cx="3736920" cy="92333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Keramiku si </a:t>
            </a:r>
            <a:r>
              <a:rPr lang="sk-SK" dirty="0" err="1" smtClean="0"/>
              <a:t>Sloveni</a:t>
            </a:r>
            <a:r>
              <a:rPr lang="sk-SK" dirty="0" smtClean="0"/>
              <a:t> najskôr</a:t>
            </a:r>
          </a:p>
          <a:p>
            <a:pPr algn="ctr"/>
            <a:r>
              <a:rPr lang="sk-SK" dirty="0" smtClean="0"/>
              <a:t>vyrábali bez použitia hrnčiarskeho</a:t>
            </a:r>
          </a:p>
          <a:p>
            <a:pPr algn="ctr"/>
            <a:r>
              <a:rPr lang="sk-SK" dirty="0" smtClean="0"/>
              <a:t>kruhu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3357554" y="6420643"/>
            <a:ext cx="28424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Keramika pražského typu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143240" y="4429132"/>
            <a:ext cx="489428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Brtníctvo</a:t>
            </a:r>
            <a:r>
              <a:rPr lang="sk-SK" dirty="0" smtClean="0"/>
              <a:t> – lesné včelárstvo bolo tiež súčasťou</a:t>
            </a:r>
          </a:p>
          <a:p>
            <a:pPr algn="ctr"/>
            <a:r>
              <a:rPr lang="sk-SK" dirty="0" smtClean="0"/>
              <a:t>obživy </a:t>
            </a:r>
            <a:r>
              <a:rPr lang="sk-SK" dirty="0" err="1" smtClean="0"/>
              <a:t>Slovenov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51520" y="1895666"/>
            <a:ext cx="7745505" cy="3877815"/>
          </a:xfrm>
        </p:spPr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Slovania boli pohania a uctievali viacerých bohov... =&gt; mnohobožstvo</a:t>
            </a:r>
          </a:p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Najvyššie stál boh Perún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– vládca neba a blesku, ktorého meno sa nám zachovalo vo výraze hnevu „do paroma“ 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Ďalšími známymi bohmi boli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Morena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(zimy a smrti),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Vesna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(jari a znovuzrodenia), </a:t>
            </a:r>
            <a:r>
              <a:rPr lang="sk-SK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Svarožič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(boh vojny)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Slovanskí bohovia</a:t>
            </a:r>
            <a:endParaRPr lang="en-US" dirty="0"/>
          </a:p>
        </p:txBody>
      </p:sp>
      <p:pic>
        <p:nvPicPr>
          <p:cNvPr id="4" name="Obrázok 3" descr="per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4859535"/>
            <a:ext cx="3563888" cy="219316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8343781" y="4490203"/>
            <a:ext cx="80021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Perún</a:t>
            </a:r>
            <a:endParaRPr lang="en-US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5934670"/>
            <a:ext cx="5428089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Slovania verili aj v nadprirodzené bytosti ako napr.</a:t>
            </a:r>
          </a:p>
          <a:p>
            <a:pPr algn="ctr"/>
            <a:r>
              <a:rPr lang="sk-SK" dirty="0" smtClean="0"/>
              <a:t>Škriatkov, víly, démonov a pod...mohli im pomôcť,</a:t>
            </a:r>
          </a:p>
          <a:p>
            <a:pPr algn="ctr"/>
            <a:r>
              <a:rPr lang="sk-SK" dirty="0" smtClean="0"/>
              <a:t>ale aj uškodiť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 2. polovici 6. storočia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 Podunajskej nížine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vybudovali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mocnú ríšu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aj ázijské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kmene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kočovných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Avarov =&gt;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Avarský </a:t>
            </a:r>
            <a:r>
              <a:rPr lang="sk-SK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kaganát</a:t>
            </a:r>
            <a:endParaRPr lang="sk-SK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Avarský </a:t>
            </a:r>
            <a:r>
              <a:rPr lang="sk-SK" dirty="0" err="1" smtClean="0"/>
              <a:t>kaganát</a:t>
            </a:r>
            <a:endParaRPr lang="sk-SK" dirty="0"/>
          </a:p>
        </p:txBody>
      </p:sp>
      <p:sp>
        <p:nvSpPr>
          <p:cNvPr id="1026" name="AutoShape 2" descr="data:image/jpeg;base64,/9j/4AAQSkZJRgABAQAAAQABAAD/2wCEAAkGBhQSERUUExQWFRUVGBoaGBgYGBoYHRgcGBwXHBcYGhgdHSYeGB8jGRgYHy8gJCcpLCwsFx4xNTAqNSgrLCkBCQoKDgwOGg8PGikcHRwsKSwpLCkpKSksKiksKSwpLCkpLCwpKSkpLCksLCkpLCkpLCksLCksLCwpLCksLCkpKf/AABEIAMAA1AMBIgACEQEDEQH/xAAcAAACAwEBAQEAAAAAAAAAAAAFBgMEBwIAAQj/xABAEAABAwIEAwUFBwIEBgMAAAABAgMRACEEBRIxBkFREyJhcYEHMpGhwRQjQlKx0fBicoKS4fEVFjNDY7IkU6L/xAAZAQADAQEBAAAAAAAAAAAAAAABAgMEAAX/xAAjEQACAgMBAAICAwEAAAAAAAAAAQIRAxIhMQRBEyIyUWFx/9oADAMBAAIRAxEAPwBqDdTIZgXqwhqLkV8WZqJrB7zcmqqmKL9jNV1t1RMm0Ueziq+Iamr5RsK47L60woMGFiuew6VfWi9cKRQGQPxA2qm4KJvNWqkWjE1wUdYNM1OWY5VzhGiL1eG1SZQHqYk7V2zgqupRFTIQKAxXRg/CrCcCKmbq2hPhShKreFqwhmpVQmJIv1MX9alb8qF0cVn2R60LxWCF7etT8Qp0Lw73JDoSrppdGg/PTRZWHBO1VjOiU8d9QprwxtAMmoEZcqbg3pzGEHSvdjTPIgKDE97LjVY4Eixp4Vhx0FVsTlYWZ+Ncp2c40LLbYAirWFwWoybC1EHctS2NSriQAOp5Cpm0qJ1LCUxZKR+GeZPNUW8Ke/6JPh4YYC1fK7cfINeo6krCL65r42kVa+zWr6GqzmyyPs7VWLG5+VEksyKicw5pkxGwW6iPhVPEGw60VxDB9apP4aaexWUWRJrzjRir2Cwckk1JiGBXWcgOtNqgKLmijjVVHkCidZEwixqN16KuYRvqKhxqAASSAnmelTZWPSFrE3vVkKmgmGz9guae0APQ2o7gcNqEgyJ3F/mKTZMrKEo+onw7ZJqLiXPU4LDl1V1E6UJ/Mo7Dy3J8qLsYcC9Zn7an1a8MgbQtXqSB+ld66FC/DOYB4OLfWVLUkxeyZvCfy7V7IOKQ3iU4davu1mG1EyUq3CZPI39aTeHcSWkKKka4FwrupECRMGTA8K9m2CcfSy62lAKu8EoBATAkHqT9YoWvGNTfUbNmeEDrK21fjSQI38wPAih2GzpbaQMS0ttQtIGtJjnqTa+8Vabz3DthAU4ApaArraJk2MCOtEcLiEupC0KCkq2IuD60oLKmDzZp3/puJUek3+Bq0BVbMeG2nrlOlfJabKB6yN/WqGS5isOKwz5HaIEpVHvp6/D9D0o+HBooodj8zDZ02Kz7qesdfCruLxGnup7yzsn6k8gKDu5cUkqJlR94/QeHhVscU2Z8s6RVw7J19q6rW5fSB7qJ6DmfH0qw5ib8tqgI51yEk1sUVExObZ0XT1+derxQRXqIo5K2ioXXQkEnlUmJdCUKUeQJpczXiJJASkiDv18vCvPbNrkkM7KpHmJr7poTlOboKUpJM/p60YBoRZ12QON0hucWO4lb/wBlSgNMD31XKyDyHQx0py4jdIwj5TYhpwg+OlUGsC4UzgNoUFOhGoAHe8dR/Nqf6KRr7Nh4K4qTjELSoBDzUa0jYg7KTPKbeFEM1dDYlRABIA8zYVmnswKlZkVoMo7NQVNtQ3EJ53H61qPEGUl9KQFAaVSbTIgjbregvTpKgau+1/54VD2NCuJctVhmC6lRUlOkFElGrUQCNSTbfpVzIUL+ztlZ7xTqjeAZKUzF4TAmqonXLLoRHO9ZnxhxmFOuMQUJbWUnnMc/2861Fpq9AOJOA8JiAta0aXSCStEgyBaRsem1LKKlwpjyPG9kZa1xE0m6Ukn0A9KmRxX/AEkeRigOT4Jtaz2rhbQEqMgaiSBZIHU0SynAMykuSe9BExY7H0kfGs8sUIdNsPl5JqhxwuaLJKVuKWmEESonfzv6VWxYZexLaZ7x0g6V3AJ20qEC0mxqxhcraU4tIKu7p2O4O3nVLOOE13UydUmSFGFTHI7EVD8kXP2in43+PwNZlwbDK0tumF/iUkHff3VGYFDk8MYhAaSHEqShQVOlYmNhBHITSy/lrmhIdKk6NRUOaUgpBVHO5/Wr+V4N7DvAt6nEmNNz4TPIAgmtFxUTMlPah54azT7Ot1sNhSlJ3Nh4gEwDblXfs6zQ9u+3sg94A20q1QY8wRt0r428kqJUAQkiQYIO1vhSzmOJQziXDh1aE6yIsQBIJEEEAVGGbZeFl8a5UmbVqtShxhiEofw60qAdSqNjsraTym8dZpRY40UCUILQURAIBBkxBACoPwr7iYWG2lmQ4vWVlROpSAYi+/hyFPvwDwyjKuGrYLBBIJ3Ur3lcz/p4VO5gQrff+TQ/KmXnMO2rtVIUoSZQlXUCxGxF/WjOGw6x7ywr/CE/pVYtrwxzS8ZRGTp6Vz/w1IG3rRZSKiWKfeQihEFKwCf5Feq6pia+0N5f2PojM8XxW443CjYDYc45nrQUYsJKlE7d79/0oc7jAhBUowkXP886V8y4oWqUt91BEXAmOflSqNmWjUsNmkoCkmxAI5b02cN52pYhZnkPSvz9lnFb7MJBlI/CenSn3hbNHUIU86qZEhKTaOQtzJpZQcTtX6h69p+c9hljxBhTgDY/xmFH/LPxr86Nb1qPE+ExGYoRLiUhKidBkJFoEQCSfE9aVf8AkV9KiBpPjMAz0tPxApo5I16alikvUXvZrnAYxrRUYTdKieQUD+hiv0A24laZSQoHYi4NYJhuCyIKnI8Ej43pnwjqsMkFpSk6YJg+9H5k7GYqcsiT4WeNyGv2hsasMhsC7j7Yj1/1FGncAE2Gwt8LD9KWcbxUziThnEz9y52i07bAwBPvXgz0poxedI7ILTfUlJFwDCuhuNUbTYkVRTRGUGl4Q4x9DQlVvLkOZPgNzXWCYDwCknUk8/LekrG4lXaKcUTCiNST/TYKjZKo9AT0q1knFJwrgKhLJP3g/JyDiR0n3hyrvyHacLr/ALHsEp1ThSsBVy2lWlM89hIHhMUC9oHAuGw2FDjDZSoLCbKJkEKMX8QPhWwI0rAUmCCJB6g7GlzjvJu2wTgG6IcHmiZ//JVXPoISpmNZM6ULBJuRpV5zY/SmVbtL2DCVFSRzmPPcfOi+DxGpMH3hv6V5eVW7PYxS5qUMRhVfaNa1BSXAWwnwidJ84N/CrGEwvYNrKVHTcgHZIAiPC9ef3SOjiSPn+9XH0JgzdKoChE+Zptm6QGkk2K2c5spTSENElSiBCZN568ybCrB9m+NU4ltJbWtSdSylfuz+ckb2iKPPZkhh1ScOlKVaO+pIHdG9yBv050/8EKCWm1CR2uomRdR5K+RrdCKiqMEskr2M9yH2WtN4ptrE4odspJWhDW3cMLGs/iB5ATV32lcKtYZlhxlSpDokLOoaYOogEb1Q9sXDisNik4vDOFKlkuFCSQptQgKdTFglVp8RzpQzfFYhxpCn3VOqxZSoE7JEqCh0F+Q6VaiCyNu2bhw/xzgFlthl8KVpASDaybQSYBNqbw6D41+X8bw2hh5vQ8Eak6kKNwFAmQVWA5dd63nhbFuqbR962q3iSbbzb4i3lQ/54K++jQRULjZmp0i07Gudt64VMqxXqmU55fKvtKNZ+aeIkEMERJUoAelKqMOESHAQRIjxi01q+PbaYZU66BpRtaSSdgB1P82rNHH+2cccXEkzHQnl8P0FPB8JY+gplBKoAJPhTI1hltNKQXDEakgclcwehqnwy4EvGeYgefnRvM1tC6laVdRv5EcxXTl2jRigqtjNw1mWtsQOW8/y80QeVBuLUhcO58GdU2Sq6R1vBj9YpwXi5GoSoHp5dOVYpwqRtjO0XEq61SzdZ7JUHdJEbXi1/X5V2nHiQAYn9fLeqmKUl95vDhWnUe8RySLn1OwoRTsEpJKwblakgLAUHIASkcpAHPrvttTLluJUGxOopvCVGdhGkchYcvhS7nmUNIxDiGVKSUpTpSF81e8ZPKPma4wGMW0ZJGkSSk+7b9IPPl4kxWjT7M/5NkM2KxPcJM6TYA8ugPPyPLxFCziCIGw5KO/ikjY+XMekdHNQ5sTrO6IhR3iL3Phv5VTU4mN5HRXn0N7GbVzDEeOAuJi0pOGV/wBNU9mdU6Fb9nB/CRseRtTdxY+fsWIIP/aV+lYuMXqGm4Iukg+6J5mmB7jpf2DEtuLlfZHs1qg6phJSeRN7Vyd8EnD7Qq5S2VqKbSU6vlNFTj0AhwKAGyxaRymKVuH8GvUlcypzUhMk/iSUlXkASY8Ks5vkamkLUAlKm1Agpm4BHeE1KeOLlTZrjOSjdDAcchw7iULTsd5O487V9xzqwydBggqlRvpSAZPzpYy3AEBT7aZKS4ASRE/hMHaAZE2tUeDU/iAWirSSCoFagkKumRPM3tXRwJSVPwE8716vS5w/jV/ZiLd9cJ6kxfVz257WpnwHFisFdIU9p2AlKQeg578654T4XR2XYP2cJWqQQezbQnUtwbpJKlJAPhSRl2TO43FKbaWtSASS4smAgfiVynw8a1a2zJvSphDMM9xGJxSsQ+53191LLXeOnkgASEJ8TffenbIMudTly0PYcLTqK0o0iW5MnQZO1z1360XyHhDDYdIKUARABI7yyNyT48gKd2m0gAARHKubQniMgznhH7ThvuShSMOhSwsGTBM6VbEHlfmAaSFfa2FJMvNmxCiSAZAgg7bAXFbHxLlLTCy+hS0pdWEYhlFu1CzukclURcxmHcytZQnW2hpSdJT3hpEXB2POinwFipwh7UcSGldvpcCIEmylHmJ+FzTzlnHuGfgatC1bJXafAK901jONy3ssOktuoX2kqVBjQBBGonrt6UEweooLR1BS7p3EXkG/I9R1pUmykqP0x9r8a9SDw3jXzhWZMnQBPlb6V6gZ9hF9peZw4hj8KQFqE2USTAPkJ+NJJUmDBKSSSR+keVaR7ROFHHlJfZhUIh0SJABJCpPKDHoKU+G8mT2urEaNCIOgme08AEydr9KqvDoNa8Fy9je+xrhSyTJM01cV5kjFOw2gpQ0jQhMQSSd9I2/0pZXhFA6VCCOtqZDdqzzGL0qFgoAzB58iPhTJgOKnAoNo0pTPdKjOkeY3FB8tywL1XFhY9T+0UyryhtWHQlIhXdBVFxJEkVLJKPjL4ozSsqnN3HFuDWhBQD3tRIMECE2uTyr3DOLbZeTiHV61BKyEDVIWICQo7XBPOmlzJErUyEEJKTuByCSYPnpFUcZk6V/aIsrSlQHKDZSvDvBHzqUckSk4tqrAGGzJa8Up1wklRvFrHYeAG31G9W83zCClDSdazEACY6W5+FrfOqOV5G7iCA2gmLE7AeBrSMj4XQw2JAU6R3nIub2AJ5RaqtoyTlr4J+UcIuEhzEKI/oSb+qht6XPWmPG5KlSCoI1ECQk/iI2g7g0cOC5iqeOxKWwApUeHP4VJybfSUZSb4IOHzUk6HR2S5uFSLctxVrFNpUghXMeceI8TVrHuIxjnZrRCUD3tlAnYz08PGlxK1Mu9k5sCYO4PQ13H4elC0v2XoVyR3s3UarBI0pn+qxPmZ9KYs7hTC7AwNusbigTSAqFK5befWiLT4MhRsZB9azZINy2NUZpJxLOTkQUpAAIBt6g/SlrM2yhRaG6Fq0noFQUfr8qN5OqFBJPIp+F/p86EcS628ahyDoUAL7K6j0kUcd/kYuStEMmY477LgHW0wp7EFOHZgyeyiVGRzKlK+I6Ua4WyxOEw6WB79i6eqj+AeAmPj1qpwtw6FKOJcVr7KUMo/KN1HpJnfwpkwuEAHaRMkwOYPPetd8VGCSqTsKYVJUrVYhNgD+vnUuPzHRCUx2izCQfn8pNQtYgITtEClvijiFOGParupLaikf1L7ot5AmghCfLceMXi20G/2fU4v+6dDfrufSp81Awj7ilJ1YbEgpUkCNCyOv8AVf1NIPs641bw/a9r77qtRVO/QeEX+NH+J+M2cS0ptJsSJPSDPxtTrnANCFnnD7iHVBlQUBpShIkrWFiR3I3jeYq7wnwzi8UrtXUakJUBqdKkrtyQfetNHsrzFptTb7PaOPKhLmq9k2IBHvakwR5VpSFpUkEXBAI/X60XInNtC4+2G4Qkd1KQBfkLV9qDHcOoWsqXqUTzJIgcgANhXqmRsgx2eLCdDbSu3WdOlfupNpUVbFI+dUst4DbQJe+9Woyr8KZ6BI3jxptcxKCY+lfVMgXB+G3wpwX/AEYvxdg0tYl5KE6ACAAmwggfGTNBEPnr6G4+G1GOM8yS5inFJUFIKrEc9Np8poEFiiz1MNa0wnh3kxqSNJ2UNwQeYG4NH15mhLcE6AIMbqUesch50otqvU2HZU4UtDYq7xnfzO9hypHBSfSkv1XAv/xJzErGkqQhMEkbnlb50Rw+XKMhrUFkRIklXgrqLCrWEwASsISQBHTYWG3WYAHOa0zJMvbYShOhSVrB3gqMc1EHu+AG1MoIzymBMoyl9KACltkQLQVEm02BG5q1jskxemUkL8E9w+gV+9OOGy0JA1XNWltCK6UYvhFUumQ41lZlKluSN0qJBHmKGLw0A6bHr0rWs8yFD7cQAsA6F8wfE8x1FZsEhSloPddbVpWnoofQ7jzrHlg4d+j0MEoz/wAYDxuXKQ2VAySPWlh8OKSQoTeb7z1Bp+ODPOpVYJBTCkpMbSJqcc6gaH8dyEfJc0kaFbj9KPMqB32Py5UE4ryQMLDjVkk/A7x61LlGaBaY5gXFa3U1sjNG4S0kHcM4EKK0pnafTmat52+0/hLmFtL7QAxsQEmBz5G3SqCVWsbcv3q7g+HlYoFIHKSSDCehIG5J2HjPKkS7Y8mqDPB+LWlIJu2tZQfBQ2+P0pySApdtkiwrNuD8elpxzDvz2eI1EdUrSSJHQxB8xTRk+cqZe7DEqBKx9y9sl5I2SeQWOnOqxXOGTNezDmMNo51RawCXcW6paQQltCBNx3p1fGAKt5gBvzFoqJSHtZLXZpCgnUpck2mwSPDxpjPLwV+KPZq06lS8OjQ6NgCEoVe4IiAfGs6xGCW12aXkaEKCiO8CV6TBvtE/EVs+ZZA+8kpOLWiQR92kJAJ2PUj1odmWUs4ttDDTKHeyGkPrnQiIB0kGXD4C0i5pthIzYn8PPKccaS0kElRESStAISpCyNggQR6jwrWGcMEJCQLARQbLstbwDaRomEpSp1KRKtIgaufz5CoF5+VPSgwmwM8/Hw50jYJy2DbrVzavVGc5aFioTzgTfzr5QtEwI1iQXdPhP89Kre0B5ScCUoVHaLCCf6SCVfGI9aHMY0qc1bTaPIVDxesrwqonuEKjysfkTT9seKWyEXL8nN3EEAg+6fr51zmmTFXfQiD+IAgifD9qmxuJ7RpstagptMEpTMdQokxQVeeP+6VmPID6U2rvjNf5I1TRTcSpJgyDTVkeRy2l1xSgTdIt6eM70rlRKgpZJmDTyzj0hy4+7ZSJHUwIFMycW7GHLw3hlJKu+4RMm+gbj1N7095PjUuONrkK7nveM3j1/SsWxGbFxt9wm55+K7QP8NXcj4wcZYa7MgqQQiCJsvUJA53ihYzib27i0i6lBI5lRA28aX829o2EakJKnT1SIT/mMVnWPyfMXyhb8pStQGtagSkHmG02Hyp84c4TwbQ1JT2ywLrc7xnwB7qfICgICP8AmTMcbIwrXZoP4/dF/wDyK3/wihma8JYnBtqxa1pdUky8kaiSiYKtR302O21as3cW/npXx5EpIKQRBBB5zyI6UGrVMMZOLtGUB0LSFpIIUJB86+a7UOxTBwGNXhF2acOthRmwUfd9Db/eiSq8jNieOVHvYcqyRtFTNsEHmVo3kSPMXBrN8MhSFiAQrp1rT3HoHSlDNML95IE6tvCtHxptJpmb5UE2mibBZqg+J5J6q6fvTFkfGXYBxktKW4tQJMgJ2E3PIevlQTKMMlKtekFZt51E9jmUPuKUoBWqI3iw26VbbrpCQgptbOkX1Y7s3WnojQ6CRuBJ7w8ZH61qmfcLtvsqRHcVfT0O4Uk/hPlWKZg6FtLUmdJIIm0kWMD+bVouU5dmGFZbWw4MSypCVdmqxEgGACeU8j6UcV0T+ZSaor4MYrDp0EnENpMaSQHEibQdliKiw/FhGZKbCVkKbQkJNilab3vAkKgnyok1xhhnVFD6F4Z0HncA8+hA8xWfZ3mq2MZidMFRUCFjaIBBSb7iPjV6MNX6a8jCqX/1SI/+tPu/4jur9PCrP2pAFim1twAI5UtL4vQ4w2Wzd1IO90zvPjMilx7NrkIIJBvz/wB6TpnoaczcxC0qkpLaTPdIAMfzagCiAqZM9PpVf/iSyIJIHMdfSuO3JMUDkWDj1fhsK9VFbiptHwr1dQeH1pVvH51JmGK0YZydtJFuc9POiycpETt4daBcdq7PBpAsVuJHlpBP0qq9DF3wUc3xTLg1CxToAUOfWRzgDegBXJk86tIQlQMmD16+lEsg4WcxfaBqNSEhUHnJiPA1RyLaV0r4PBpV3l7AExMbCu2nT2a55m/mSPoK5wGCJ1AjaE+uoTV9aAS8YsFWHlYUtlaXpG8g/Yl+LifhHP1ofkzqgVadwNX+Ug0TA+6Wmd0TH9qhf4VT4eRGJSk7Gx8jvXC07s3jhTPG8ThgFQdSYM23FVlBWEfhRlsxCuo8fEUlcM4lWFd0X0E90+H5a0Y4lD7KkFW9wT9OlIn9AaoL4PHJWAUkelWm3Tes6becwbsHa8H+b03ZZje1AWnnv08TTWLX9AP2m8PoxmF7tnmyVNeJ5onxG3iBWV5LxfH3b9otr8vzD61qnHOc9g0lCQApxaY8Anc1i2ZYLtMW4E/iUT8QDSTjGaqRbDKcX+o+MYht0d1QUPA/SqmLy03jY0mLyx1synUPETb1FTf8YxLYHfUY5KuPnWVYa/izfLJf8kOuAZDSJ3NIGNaK8Q4vqskfHeraeN8RMHQR00iq6H9W/mSKrjxyhbf2Zck45EkvoJuo/wDijwv862zhTGg4LDGf+0geUJH1BrFkErYKQL6fjzpy9muc/cJQqdKTouCRO4HhvXY+tj/JX6o0HNMlYxSQl5AVyB5pPgdxX514qSlvFOtNrK0IVpCvLcehkT4VrvtH4x+yMw3Z50EJP5RzV+xrCVAnvHrc1pijz22O3DOBlhKjO5I+NqLdhpM9a+ZYyW2G09Ej9JPzNSLbNI/RGcKcgVzhHwomK7+wlW9TYXK9IsKB1EKsTFq9Uz+XGbCvlCkEancUENLWRIQkqtzCQTA84rJuI+KF4xKdQSkIJMJFr7Embkbetau6CUqEbgiLdKzfMOC32Wy6EoUJJKASSAdptFo5TvTRaYuNr7AOV5X2qH3Nkst6yfGQEj4mmLgDiIYc4pSve7AlHKSi4Hzn0ovwVkpewuKQ4ko7ZIQklOna/r3tNJuUZEpeIdYVZTbbpI8UA2+NNaKud2grw5hv/ircUf8AuAn0In96oKP3KzzU6APU/wClGeG1a8G4kRZQ/wDWfr8qGtMfdtzF30/IxFBvpVeF9eFHaR/SpMdf5IqphMCU4ppXJSSfgKI4oDtvW3hI/wB6K5dlZX2avyaz6WFK30JI42CCDzvb6VFl3FYYWG3CY5K2B8J68qIZOwnFYkshXdQnU5G5vAQOk8z8KG+2DLC2MOUJAbAUkQNlWMfD60q9pgc+0PIcRiEpCNKkquDzEbid6KZLhlMJUhVounnI8OtD+Esh+zMtCe/2YKp6kAx13NFM4zQNN37yjASPFVh86N0IxW9obv2lvUynWjDnU4oW3sEjqRMnpWT4TMkofUtcncfp+1foHD5egMFkgQpKgfEqB1HzJM/CsIx2UpQtaSkakKKTudjQUlLjHxZNZcLf/M7XiPhUeIztgi4nwtQjibA9n2CgkJS40CmOcKUCT4z9KB6qKwR+i0vmyfqRbeILh0TE2m5qxEgxbrPPyqJ/EB13UEhAMd1OwgCY+E1cwyCFBYBVFwlQsQOUb1VozxlfSz9pxBunuJmAJAjpM39a0L2V5c632odCeycAMTqOoEXHKIMH0pBxeYFwla21CUpmegAGoddt603Is0KWQFCFNaZH5kKAhQ62PypKoaU210Be1vhxxb3agylKAAiLpFyo/H5VmuGACiFbGt+zjEBwomCShJ9CSP1TWdcYcCkBTzAEAalIHKNyn6j1o79pkNqdFvg5PaMlJPeaMRz0n3f54UzM5XNZVkHFKsM6lcSLBY21J6HxHI1tOCeS6hLibpUkKSdrKuLVLJaFlxlQ5UByqZOXgDaiCkV7sSajuyZQTgxG38+NfKv9n5fGvlDY6iktN4q0zhJG3L41Mzl977VZiLVRiFcMjl/P4b+lZtjcIpnOXnEjulskz1W3+moVpiVEm2/61Qx2QhxSlx3ikJHoZ38rV0Xr6Vj/AKIXB+RqThHLGVICx58x8BQZxslsRuHZ8iCK2Y4JLYUoDupQfgkftWR/ZSJXyWpKgPBQvVFK7Zoxysq453S7flBPpI+tMBQ4rLnHGVaezbUqwkkaxPlagmf4T7yB+IGPP/eDWi5Dk8Zc8nmppQ+KSR+tc3VDTdIXfZLhAMQ8r/xIvPMkn1p24pwDbyG0LTP3qFx/Z/rA9aVfZU8kDELVYBCJnkBqJo3l+ah/FqSqEhABuQIn3Ez13JPUxyoVcrEkrdlzMcxW0FKJHx+VR5Nk63Fpfem120HrFlq6c4HjUv2ZGJxmmJbZgxyUrx60ylFLklXECTpUQLbmsd46ZAx7wQfyk/3FKdX0PmTW1FrpWNcZ5SpjFuEg6XVa0q6zGoehJHlFJifei4/SR7glrHYVl1LoaDDakvEgqJKb2Egcp/xUoYHhxokBZUSfGB9a1X2e4BteDeCxqS6spUD+IBKbG/jQTirgpbB7Rq7PxKPA9R41VZGv1G5fRfxPAD6VNfZWVOIdbSqbQlQ98EkiOt+tUM0yLEYdzsnAlK9IVGqd5jbyrRuB+ICIw7h/sPz0/tUftJyFZUjFtiQhOlwdEzIV4gTB9K5ZO0x7rhkWIQpOkKBBi/jf9rVpaHowWDxk8gw6PzJJUlM+II+dJed4IqSlaRIB0n1BP0rSBkKxkKW0wXAlLoBi5C+0iOdrU034c+HGGxzaVNKWrY9ksT7onur/ALdVvU03qyxO26VCCD/NjtWHYfMVqGlJlVxHXe3x5Vt2XZmHGULGykJPxAqeTnSc0fnzi/IThMY6zHdBlB6oPun6elbB7MXNeXMk3jUn/KogfKqHtZyht7C9uB94zEEc0qMKB6gWNWfY9iArLwOaHFg+sKHyPyo5JbY7F9Q3OMDfaLV9SgTA3H0tXWIbCvLpVdBCVdJtWQQtBsV6q72JIMV6uph4Xxhaieywki9EXFjauym1aNqFpFFrLkjffwrsN1aQivqW6D/YIB4kUEYR9V/+moequ6n5kVm3FeFKi2htMKCZgdGwCo/AfOtI4wTLbSLwt1E/2plRt6UNybApxGLdd0gJS2pA5wXN/kk/GqxpIrH9VYrZPlgxDzSiLaQZj81vrWk4TABDOn+iD8I+lDeGOHezWJ5D4AK/hFNhwYgg9IpatnTdmZ8GZQG3nWymUOt3BEi28j1oFxRwY5hFqcaUSwrrJ0E/hPh0NbHhMpS2ZG/XwqZ/BBSSlQBBEEHY0/bOUqMo9nOaaXNCle9afpPn+tabopMe4VGExAEEsumEkboJ5fsacMCsxpPvDn1HI/vSSQZd6jsIpa49yTt8Gvmpvvjr3feHqmflTfpqDENAgpP4hB8jv8qnXRTOvZYvuPN/lUFD/ECDf0p8LIIgjfcb/Ks54PWcPji2bBalNn0J0/MR61pmmhNdDL0zrirg7spdaB0TJA/Aeo8J+FFOG81GMZVh3yNZSUz+cG0+d705qRKYIBn9KRcy4d7J0lEwe8lQsUevS9PHq6MuqhcYyicEpsDvN3J5lQJn9SKcMnw0sNf2JifAfvXGAwSjq1xDiVgwInnPqSTRbhhiWAPykp+B/wBafJ1IE1Zl/tE4dDDqH20hKHCQsRbULzHiJ+FOXBbwOFSBMIsCR/LTIovxbkX2jCuIiTGpPmLj9qH8I5UtplJIsCUqE7Hy6T/7UrVxF9RHxoyk4DE6hbsleG1x86R/YzmZS4+ydlJCx/h7p/8AYU2+0fOG28O5hzdbrZ2tpHIn4UmeyPLlLxpWPdQhWo/3CAPr6UV/BhS4zVyDE/WoMawooVpI1RaevKirrEAwJjYUn5jicWDqSYvERb1HOoRRNnL+bvNQlzDoUYmQs7fCvUHxyMS4sqVuelo9Jr1W1F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" name="Obrázok 4" descr="prevziať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6371"/>
            <a:ext cx="4015334" cy="3331629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015334" y="4640768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Avarskí bojovníci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4714581" y="5557272"/>
            <a:ext cx="442941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Avari boli krutými bojovníkmi</a:t>
            </a:r>
            <a:r>
              <a:rPr lang="sk-SK" dirty="0" smtClean="0"/>
              <a:t>, ktorí</a:t>
            </a:r>
          </a:p>
          <a:p>
            <a:pPr algn="ctr"/>
            <a:r>
              <a:rPr lang="sk-SK" dirty="0" smtClean="0"/>
              <a:t>prepadávali cudzie krajiny a </a:t>
            </a:r>
            <a:r>
              <a:rPr lang="sk-SK" b="1" dirty="0" smtClean="0"/>
              <a:t>žili z koristi</a:t>
            </a:r>
          </a:p>
          <a:p>
            <a:pPr algn="ctr"/>
            <a:r>
              <a:rPr lang="sk-SK" dirty="0" smtClean="0"/>
              <a:t>...</a:t>
            </a:r>
            <a:r>
              <a:rPr lang="sk-SK" b="1" dirty="0" smtClean="0"/>
              <a:t>podmanené obyvateľstvo </a:t>
            </a:r>
            <a:r>
              <a:rPr lang="sk-SK" dirty="0" smtClean="0"/>
              <a:t>nezriedka </a:t>
            </a:r>
          </a:p>
          <a:p>
            <a:pPr algn="ctr"/>
            <a:r>
              <a:rPr lang="sk-SK" b="1" dirty="0" smtClean="0"/>
              <a:t>zotročili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5464618" y="3887065"/>
            <a:ext cx="3329758" cy="646331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Vládca Avarov mal titul </a:t>
            </a:r>
            <a:r>
              <a:rPr lang="sk-SK" b="1" dirty="0" err="1" smtClean="0"/>
              <a:t>kagan</a:t>
            </a:r>
            <a:endParaRPr lang="sk-SK" b="1" dirty="0" smtClean="0"/>
          </a:p>
          <a:p>
            <a:pPr algn="ctr"/>
            <a:r>
              <a:rPr lang="sk-SK" dirty="0" smtClean="0"/>
              <a:t>čo sa rovnalo titulu cisára</a:t>
            </a:r>
            <a:endParaRPr lang="sk-SK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Prstom po dejepisnej mape</Template>
  <TotalTime>933</TotalTime>
  <Words>649</Words>
  <Application>Microsoft Office PowerPoint</Application>
  <PresentationFormat>Prezentácia na obrazovke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Book Antiqua</vt:lpstr>
      <vt:lpstr>Wingdings</vt:lpstr>
      <vt:lpstr>Tvrdý obal</vt:lpstr>
      <vt:lpstr>Život našich predkov</vt:lpstr>
      <vt:lpstr>Slovania na našom území</vt:lpstr>
      <vt:lpstr>Prezentácia programu PowerPoint</vt:lpstr>
      <vt:lpstr>Obydlia Slovenov</vt:lpstr>
      <vt:lpstr>Prezentácia programu PowerPoint</vt:lpstr>
      <vt:lpstr>Prezentácia programu PowerPoint</vt:lpstr>
      <vt:lpstr>Každodenný život Slovenov</vt:lpstr>
      <vt:lpstr>Slovanskí bohovia</vt:lpstr>
      <vt:lpstr>Avarský kaganát</vt:lpstr>
      <vt:lpstr>Povstanie proti Avarom</vt:lpstr>
      <vt:lpstr>Samova ríša</vt:lpstr>
      <vt:lpstr>Samova ríša - mapa</vt:lpstr>
      <vt:lpstr>Prezentácia programu PowerPoint</vt:lpstr>
      <vt:lpstr>Nitrianske kniežatstvo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našich predkov</dc:title>
  <dc:creator>Brano</dc:creator>
  <cp:lastModifiedBy>MS Vinbarg</cp:lastModifiedBy>
  <cp:revision>73</cp:revision>
  <dcterms:created xsi:type="dcterms:W3CDTF">2013-07-23T07:39:39Z</dcterms:created>
  <dcterms:modified xsi:type="dcterms:W3CDTF">2021-09-08T20:29:21Z</dcterms:modified>
</cp:coreProperties>
</file>