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ĺž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bdĺž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bdĺž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bdĺž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bdĺž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Zaoblený obdĺž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Zaoblený obdĺž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Obdĺž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ĺž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bdĺž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bdĺž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38DE05B-1F29-4B6A-B964-6B55C61F9261}" type="datetimeFigureOut">
              <a:rPr lang="sk-SK" smtClean="0"/>
              <a:t>7. 10. 2015</a:t>
            </a:fld>
            <a:endParaRPr lang="sk-SK" dirty="0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BDC0882-48D7-4514-A4DA-5707B29DC4E9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E05B-1F29-4B6A-B964-6B55C61F9261}" type="datetimeFigureOut">
              <a:rPr lang="sk-SK" smtClean="0"/>
              <a:t>7. 10. 2015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0882-48D7-4514-A4DA-5707B29DC4E9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E05B-1F29-4B6A-B964-6B55C61F9261}" type="datetimeFigureOut">
              <a:rPr lang="sk-SK" smtClean="0"/>
              <a:t>7. 10. 2015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0882-48D7-4514-A4DA-5707B29DC4E9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E05B-1F29-4B6A-B964-6B55C61F9261}" type="datetimeFigureOut">
              <a:rPr lang="sk-SK" smtClean="0"/>
              <a:t>7. 10. 2015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0882-48D7-4514-A4DA-5707B29DC4E9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E05B-1F29-4B6A-B964-6B55C61F9261}" type="datetimeFigureOut">
              <a:rPr lang="sk-SK" smtClean="0"/>
              <a:t>7. 10. 2015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0882-48D7-4514-A4DA-5707B29DC4E9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E05B-1F29-4B6A-B964-6B55C61F9261}" type="datetimeFigureOut">
              <a:rPr lang="sk-SK" smtClean="0"/>
              <a:t>7. 10. 2015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0882-48D7-4514-A4DA-5707B29DC4E9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6" name="Zástupný symbol dátum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8DE05B-1F29-4B6A-B964-6B55C61F9261}" type="datetimeFigureOut">
              <a:rPr lang="sk-SK" smtClean="0"/>
              <a:t>7. 10. 2015</a:t>
            </a:fld>
            <a:endParaRPr lang="sk-SK" dirty="0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DC0882-48D7-4514-A4DA-5707B29DC4E9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38DE05B-1F29-4B6A-B964-6B55C61F9261}" type="datetimeFigureOut">
              <a:rPr lang="sk-SK" smtClean="0"/>
              <a:t>7. 10. 2015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BDC0882-48D7-4514-A4DA-5707B29DC4E9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E05B-1F29-4B6A-B964-6B55C61F9261}" type="datetimeFigureOut">
              <a:rPr lang="sk-SK" smtClean="0"/>
              <a:t>7. 10. 2015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0882-48D7-4514-A4DA-5707B29DC4E9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E05B-1F29-4B6A-B964-6B55C61F9261}" type="datetimeFigureOut">
              <a:rPr lang="sk-SK" smtClean="0"/>
              <a:t>7. 10. 2015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0882-48D7-4514-A4DA-5707B29DC4E9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DE05B-1F29-4B6A-B964-6B55C61F9261}" type="datetimeFigureOut">
              <a:rPr lang="sk-SK" smtClean="0"/>
              <a:t>7. 10. 2015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C0882-48D7-4514-A4DA-5707B29DC4E9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ĺž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Obdĺž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Obdĺž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Obdĺž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Obdĺž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Zaoblený obdĺž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Zaoblený obdĺž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Obdĺž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ĺž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ĺž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Obdĺž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Obdĺž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Obdĺž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38DE05B-1F29-4B6A-B964-6B55C61F9261}" type="datetimeFigureOut">
              <a:rPr lang="sk-SK" smtClean="0"/>
              <a:t>7. 10. 2015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BDC0882-48D7-4514-A4DA-5707B29DC4E9}" type="slidenum">
              <a:rPr lang="sk-SK" smtClean="0"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k-SK" dirty="0" smtClean="0"/>
              <a:t>Premena kvapaliny na plyn - VYPAROVANIE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4581128"/>
            <a:ext cx="4953000" cy="1752600"/>
          </a:xfrm>
        </p:spPr>
        <p:txBody>
          <a:bodyPr/>
          <a:lstStyle/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Mgr. Viera </a:t>
            </a:r>
            <a:r>
              <a:rPr lang="sk-SK" dirty="0" err="1" smtClean="0"/>
              <a:t>Levočová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2394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5157192"/>
            <a:ext cx="8856984" cy="1470025"/>
          </a:xfrm>
        </p:spPr>
        <p:txBody>
          <a:bodyPr/>
          <a:lstStyle/>
          <a:p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...</a:t>
            </a:r>
            <a:r>
              <a:rPr lang="sk-SK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k-SK" sz="3200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sk-SK" sz="3200" dirty="0" smtClean="0">
                <a:solidFill>
                  <a:schemeClr val="accent6">
                    <a:lumMod val="75000"/>
                  </a:schemeClr>
                </a:solidFill>
              </a:rPr>
              <a:t> vyparovaním ste sa v praxi určite stretli</a:t>
            </a:r>
            <a:endParaRPr lang="sk-SK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5" y="692696"/>
            <a:ext cx="2736304" cy="4213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667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255" y="3704481"/>
            <a:ext cx="2466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47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36504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sk-SK" dirty="0" smtClean="0"/>
              <a:t>To, čo vodnú paru zviditeľňuje, sú milióny drobných, mikroskopických kvapôčok vody, ktoré unikli z horúcej kvapaliny a vznášajú sa vo vzduchu nad kvapalinou.</a:t>
            </a:r>
          </a:p>
          <a:p>
            <a:pPr marL="109728" indent="0" algn="just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46601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... </a:t>
            </a:r>
            <a:r>
              <a:rPr lang="sk-SK" sz="3600" dirty="0" smtClean="0">
                <a:solidFill>
                  <a:schemeClr val="accent6">
                    <a:lumMod val="75000"/>
                  </a:schemeClr>
                </a:solidFill>
              </a:rPr>
              <a:t>Poďme sa bližšie pozrieť na vyparovanie</a:t>
            </a:r>
            <a:endParaRPr lang="sk-SK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sk-SK" dirty="0"/>
              <a:t>p</a:t>
            </a:r>
            <a:r>
              <a:rPr lang="sk-SK" dirty="0" smtClean="0"/>
              <a:t>okus...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837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/>
          <a:lstStyle/>
          <a:p>
            <a:r>
              <a:rPr lang="sk-SK" dirty="0" smtClean="0"/>
              <a:t>... Čo ovplyvňuje vyparovanie?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040560"/>
          </a:xfrm>
        </p:spPr>
        <p:txBody>
          <a:bodyPr>
            <a:normAutofit fontScale="92500"/>
          </a:bodyPr>
          <a:lstStyle/>
          <a:p>
            <a:r>
              <a:rPr lang="sk-SK" sz="2400" dirty="0"/>
              <a:t>t</a:t>
            </a:r>
            <a:r>
              <a:rPr lang="sk-SK" sz="2400" dirty="0" smtClean="0"/>
              <a:t>eplota vody  - čím teplejšia vyparí sa jej viac.</a:t>
            </a:r>
          </a:p>
          <a:p>
            <a:r>
              <a:rPr lang="sk-SK" sz="2400" dirty="0" smtClean="0"/>
              <a:t>veľkosť </a:t>
            </a:r>
            <a:r>
              <a:rPr lang="sk-SK" sz="2400" dirty="0"/>
              <a:t>plochy voľného </a:t>
            </a:r>
            <a:r>
              <a:rPr lang="sk-SK" sz="2400" dirty="0" smtClean="0"/>
              <a:t>povrchu kvapaliny</a:t>
            </a:r>
            <a:r>
              <a:rPr lang="sk-SK" dirty="0" smtClean="0"/>
              <a:t>.</a:t>
            </a:r>
          </a:p>
          <a:p>
            <a:r>
              <a:rPr lang="sk-SK" sz="2400" dirty="0" smtClean="0"/>
              <a:t>rýchlosti odstraňovania pary z povrchu kvapaliny (vietor).</a:t>
            </a:r>
          </a:p>
          <a:p>
            <a:r>
              <a:rPr lang="sk-SK" sz="2400" dirty="0"/>
              <a:t>v</a:t>
            </a:r>
            <a:r>
              <a:rPr lang="sk-SK" sz="2400" dirty="0" smtClean="0"/>
              <a:t>yparovanie závisí aj od druhu látky.</a:t>
            </a:r>
            <a:endParaRPr lang="sk-SK" sz="2400" dirty="0"/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 smtClean="0"/>
          </a:p>
          <a:p>
            <a:endParaRPr lang="sk-SK" sz="2400" dirty="0"/>
          </a:p>
          <a:p>
            <a:endParaRPr lang="sk-SK" sz="2400" dirty="0" smtClean="0"/>
          </a:p>
          <a:p>
            <a:pPr marL="109728" indent="0">
              <a:buNone/>
            </a:pPr>
            <a:endParaRPr lang="sk-SK" sz="2400" dirty="0" smtClean="0"/>
          </a:p>
          <a:p>
            <a:pPr marL="109728" indent="0">
              <a:buNone/>
            </a:pPr>
            <a:endParaRPr lang="sk-SK" sz="2400" dirty="0" smtClean="0"/>
          </a:p>
          <a:p>
            <a:pPr marL="109728" indent="0" algn="ctr">
              <a:buNone/>
            </a:pPr>
            <a:r>
              <a:rPr lang="sk-SK" sz="2400" b="1" dirty="0" smtClean="0">
                <a:solidFill>
                  <a:srgbClr val="D60093"/>
                </a:solidFill>
              </a:rPr>
              <a:t>VYPAROVANIE PREBIEHA PRI KAŽDEJ TEPLOTE</a:t>
            </a:r>
            <a:endParaRPr lang="sk-SK" sz="2400" b="1" dirty="0">
              <a:solidFill>
                <a:srgbClr val="D6009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37" y="3481375"/>
            <a:ext cx="1883147" cy="141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2" y="3438358"/>
            <a:ext cx="2595629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3438358"/>
            <a:ext cx="1944216" cy="145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28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325112"/>
          </a:xfrm>
        </p:spPr>
        <p:txBody>
          <a:bodyPr/>
          <a:lstStyle/>
          <a:p>
            <a:pPr marL="109728" indent="0" algn="just">
              <a:buNone/>
            </a:pPr>
            <a:r>
              <a:rPr lang="sk-SK" dirty="0"/>
              <a:t>Každú molekulu na voľnom povrchu kvapaliny priťahujú susedné molekuly kvapaliny. Rýchlosť neusporiadaného pohybu molekúl sa mení. V istom okamihu môže mať molekula väčšiu rýchlosť, </a:t>
            </a:r>
            <a:r>
              <a:rPr lang="sk-SK" dirty="0" smtClean="0"/>
              <a:t>tak že </a:t>
            </a:r>
            <a:r>
              <a:rPr lang="sk-SK" dirty="0"/>
              <a:t>príťažlivé sily vedľajších molekúl nebudú mať dostatočnú silu ju udržať a molekula opúšťa kvapalinu a stáva sa súčasťou vodnej pary.</a:t>
            </a:r>
          </a:p>
          <a:p>
            <a:pPr marL="109728" indent="0">
              <a:buNone/>
            </a:pP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653136"/>
            <a:ext cx="2816225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1187624" y="908720"/>
            <a:ext cx="6295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... čo sa tam vlastne deje?</a:t>
            </a:r>
            <a:endParaRPr lang="sk-SK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22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sk-SK" dirty="0" smtClean="0"/>
              <a:t>Ďakujem  za pozornosť.</a:t>
            </a: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32856"/>
            <a:ext cx="2821327" cy="1692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26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dustriálne">
  <a:themeElements>
    <a:clrScheme name="Industriáln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Industriálne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ndustriáln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99</TotalTime>
  <Words>159</Words>
  <Application>Microsoft Office PowerPoint</Application>
  <PresentationFormat>Prezentácia na obrazovke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Industriálne</vt:lpstr>
      <vt:lpstr>Premena kvapaliny na plyn - VYPAROVANIE</vt:lpstr>
      <vt:lpstr>... s vyparovaním ste sa v praxi určite stretli</vt:lpstr>
      <vt:lpstr>Prezentácia programu PowerPoint</vt:lpstr>
      <vt:lpstr>... Poďme sa bližšie pozrieť na vyparovanie</vt:lpstr>
      <vt:lpstr>... Čo ovplyvňuje vyparovanie?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Premena kvapaliny na plyn - VYPAROVANIE</dc:title>
  <dc:creator>Ucitel</dc:creator>
  <cp:lastModifiedBy>Ucitel</cp:lastModifiedBy>
  <cp:revision>11</cp:revision>
  <dcterms:created xsi:type="dcterms:W3CDTF">2012-10-10T07:54:23Z</dcterms:created>
  <dcterms:modified xsi:type="dcterms:W3CDTF">2015-10-07T05:50:30Z</dcterms:modified>
</cp:coreProperties>
</file>