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2020-04-16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44824"/>
            <a:ext cx="9144000" cy="30243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10 Zasad Zdrowego Żywienia</a:t>
            </a:r>
            <a:b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 i Stylu </a:t>
            </a:r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Życia Dzieci i </a:t>
            </a:r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Młodzieży według INSTYTUTU ŻYWNOŚĆI I ŻYWIENIA </a:t>
            </a:r>
            <a: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pl-PL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</a:br>
            <a:endParaRPr lang="pl-PL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52928" cy="18002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9: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Wysypiaj się, aby Twój mózg mógł wypocząć.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Obraz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3501008"/>
            <a:ext cx="2736304" cy="1979674"/>
          </a:xfrm>
          <a:prstGeom prst="rect">
            <a:avLst/>
          </a:prstGeom>
        </p:spPr>
      </p:pic>
      <p:pic>
        <p:nvPicPr>
          <p:cNvPr id="5" name="Obraz 4" descr="sleeping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304681" cy="2016224"/>
          </a:xfrm>
          <a:prstGeom prst="rect">
            <a:avLst/>
          </a:prstGeom>
        </p:spPr>
      </p:pic>
      <p:sp>
        <p:nvSpPr>
          <p:cNvPr id="6" name="Równa się 5"/>
          <p:cNvSpPr/>
          <p:nvPr/>
        </p:nvSpPr>
        <p:spPr>
          <a:xfrm>
            <a:off x="4499992" y="3645024"/>
            <a:ext cx="2016224" cy="1152128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144016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10: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Sprawdzaj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regularnie wysokość i masę ciała.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Obraz 3" descr="is-your-child-growing-normally-heres-how-your-doctor-can-t-6226-c0fd18ff07-1482343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9662" y="1916832"/>
            <a:ext cx="6084676" cy="40564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iramida-dzieci-mlodziez_v8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698638" cy="68053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772400" cy="1470025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Bookman Old Style" pitchFamily="18" charset="0"/>
              </a:rPr>
              <a:t>OPRACOWANIE: Wychowawcy Świetlicy w Szkole Podstawowej nr 3 w Limanowej </a:t>
            </a:r>
            <a:endParaRPr lang="pl-PL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132856"/>
            <a:ext cx="4392488" cy="457104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92480" cy="216024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1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Jedz regularnie 5 posiłków i pamiętaj o częstym piciu wody oraz myj zęby po 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jedzeniu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alyshchyts-vik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235796" cy="544522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64488" cy="172819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2: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Jedz różnorodne warzywa i owoce jak najczęściej i w jak największej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ilości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58417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3: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Jedz produkty zbożowe, zwłaszcza pełnoziarniste.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Obraz 4" descr="BBYrm4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7056784" cy="47045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brane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5688632" cy="39545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820472" cy="2592287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4: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Pij co najmniej 3–4 szklanki mleka dziennie (możesz je zastąpić jogurtem naturalnym, kefirem i – częściowo – serem).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stock-637229718_4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6120680" cy="408045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288032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5: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Jedz chude mięso, ryby, jaja, nasiona roślin strączkowych oraz wybieraj tłuszcze roślinne zamiast zwierzęcych.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3734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93589"/>
            <a:ext cx="4248472" cy="526441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"/>
            <a:ext cx="8892480" cy="270892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6</a:t>
            </a: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: </a:t>
            </a:r>
            <a:r>
              <a:rPr lang="pl-P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Nie spożywaj słodkich napojów oraz słodyczy (zastępuj je owocami i orzechami).</a:t>
            </a:r>
            <a:endParaRPr lang="pl-P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ibo-spazza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5"/>
            <a:ext cx="6192688" cy="413052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134672" cy="23316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7: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Nie dosalaj potraw, nie jedz słonych przekąsek i produktów typu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fast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food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unname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320" y="3068960"/>
            <a:ext cx="7163360" cy="378904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57301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ZASADA NR 8: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Bądź 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codziennie aktywny fizycznie co najmniej godzinę dziennie (ograniczaj oglądanie telewizji, korzystanie z komputera i innych urządzeń elektronicznych do 2 godz.).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135</Words>
  <Application>Microsoft Office PowerPoint</Application>
  <PresentationFormat>Pokaz na ekranie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10 Zasad Zdrowego Żywienia  i Stylu Życia Dzieci i Młodzieży według INSTYTUTU ŻYWNOŚĆI I ŻYWIENIA  </vt:lpstr>
      <vt:lpstr>ZASADA NR 1: Jedz regularnie 5 posiłków i pamiętaj o częstym piciu wody oraz myj zęby po jedzeniu</vt:lpstr>
      <vt:lpstr>ZASADA NR 2: Jedz różnorodne warzywa i owoce jak najczęściej i w jak największej ilości</vt:lpstr>
      <vt:lpstr>ZASADA NR 3: Jedz produkty zbożowe, zwłaszcza pełnoziarniste.</vt:lpstr>
      <vt:lpstr>ZASADA NR 4: Pij co najmniej 3–4 szklanki mleka dziennie (możesz je zastąpić jogurtem naturalnym, kefirem i – częściowo – serem).</vt:lpstr>
      <vt:lpstr>ZASADA NR 5: Jedz chude mięso, ryby, jaja, nasiona roślin strączkowych oraz wybieraj tłuszcze roślinne zamiast zwierzęcych.</vt:lpstr>
      <vt:lpstr>ZASADA NR 6: Nie spożywaj słodkich napojów oraz słodyczy (zastępuj je owocami i orzechami).</vt:lpstr>
      <vt:lpstr>ZASADA NR 7: Nie dosalaj potraw, nie jedz słonych przekąsek i produktów typu fast food.</vt:lpstr>
      <vt:lpstr>ZASADA NR 8: Bądź codziennie aktywny fizycznie co najmniej godzinę dziennie (ograniczaj oglądanie telewizji, korzystanie z komputera i innych urządzeń elektronicznych do 2 godz.).</vt:lpstr>
      <vt:lpstr>ZASADA NR 9: Wysypiaj się, aby Twój mózg mógł wypocząć.</vt:lpstr>
      <vt:lpstr>ZASADA NR 10: Sprawdzaj regularnie wysokość i masę ciała.</vt:lpstr>
      <vt:lpstr>Slajd 12</vt:lpstr>
      <vt:lpstr>OPRACOWANIE: Wychowawcy Świetlicy w Szkole Podstawowej nr 3 w Limanowej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Piramida Zdrowego Żywienia  i Stylu Życia Dzieci i Młodzieży </dc:title>
  <dc:creator>Katarzynka</dc:creator>
  <cp:lastModifiedBy>Katarzynka</cp:lastModifiedBy>
  <cp:revision>7</cp:revision>
  <dcterms:created xsi:type="dcterms:W3CDTF">2020-04-16T07:40:03Z</dcterms:created>
  <dcterms:modified xsi:type="dcterms:W3CDTF">2020-04-16T08:40:36Z</dcterms:modified>
</cp:coreProperties>
</file>