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259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87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E6F132-B374-40F7-8037-CF7847C4973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4" grpId="0"/>
      <p:bldP spid="387075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7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7075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7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7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122D3-5AFB-4829-B764-D37DC3C5830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7663-A8F6-4F37-9ABC-D57A07706C9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8AD03-1B5E-4028-823A-9792CEB31EF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4BB22-1C4C-419A-B86F-B15A178CC28C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60FDF-BD89-49B5-9021-1A4A1742AFD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7390F-9C22-4BDE-9ACB-97AECC43E1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43F1C-A949-49B0-9A8A-846E0D03712F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5B209-75BE-4EC4-80D0-883B1DF0459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B1C47-C81A-4BBD-AF8F-3214AD03A91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BC3F0-F834-4F53-8DDC-EDB308CE5A0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sk-SK"/>
          </a:p>
        </p:txBody>
      </p:sp>
      <p:sp>
        <p:nvSpPr>
          <p:cNvPr id="386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B9E1DBC-8227-450D-A46B-CC183EE508A8}" type="slidenum">
              <a:rPr lang="sk-SK"/>
              <a:pPr/>
              <a:t>‹#›</a:t>
            </a:fld>
            <a:endParaRPr lang="sk-SK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0" grpId="0"/>
      <p:bldP spid="386051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3860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404813"/>
            <a:ext cx="7772400" cy="1470025"/>
          </a:xfrm>
        </p:spPr>
        <p:txBody>
          <a:bodyPr/>
          <a:lstStyle/>
          <a:p>
            <a:r>
              <a:rPr lang="sk-SK"/>
              <a:t>AKO EGYPŤANIA STAVALI PYRAMÍDY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403350" y="2276475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sk-SK"/>
              <a:t>Prírodoveda pre 3.roč.ZŠ</a:t>
            </a:r>
          </a:p>
          <a:p>
            <a:pPr marL="0" indent="0" algn="ctr">
              <a:buFont typeface="Wingdings" pitchFamily="2" charset="2"/>
              <a:buNone/>
            </a:pPr>
            <a:endParaRPr lang="sk-SK"/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213100"/>
            <a:ext cx="44577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3429000"/>
            <a:ext cx="1905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/>
              <a:t>AKO EGYPŤANIA STAVALI PYRAMÍDY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sk-SK"/>
              <a:t>Tisícky rokov ľudia obdivujú Egyptské pyramídy. </a:t>
            </a:r>
          </a:p>
          <a:p>
            <a:pPr>
              <a:buFont typeface="Wingdings" pitchFamily="2" charset="2"/>
              <a:buNone/>
            </a:pPr>
            <a:r>
              <a:rPr lang="sk-SK"/>
              <a:t>Ale ako ich dokázali postaviť, keď poznali len jednoduché nástroje a stroje?</a:t>
            </a:r>
          </a:p>
          <a:p>
            <a:pPr>
              <a:buFont typeface="Wingdings" pitchFamily="2" charset="2"/>
              <a:buNone/>
            </a:pPr>
            <a:r>
              <a:rPr lang="sk-SK"/>
              <a:t>Existujú rôzne hypotézy.</a:t>
            </a:r>
          </a:p>
          <a:p>
            <a:pPr>
              <a:buFont typeface="Wingdings" pitchFamily="2" charset="2"/>
              <a:buNone/>
            </a:pPr>
            <a:r>
              <a:rPr lang="sk-SK"/>
              <a:t>Najtajomnejšie a najväčšie stavby staroveku patria právom medzi 7 divov sveta.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97200"/>
            <a:ext cx="5980113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42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/>
              <a:t>Kvádre kameňa sa z prístavu premiestňovali buď na sánkach alebo na brvnách.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K pyramíde putovali po rampe – </a:t>
            </a:r>
            <a:r>
              <a:rPr lang="sk-SK" sz="3200" dirty="0">
                <a:solidFill>
                  <a:srgbClr val="FF0000"/>
                </a:solidFill>
              </a:rPr>
              <a:t>naklonenej rovine </a:t>
            </a:r>
            <a:r>
              <a:rPr lang="sk-SK" sz="3200" dirty="0"/>
              <a:t>- postavenej z nepálených tehál. Táto rampa sa so zvyšujúcou sa pyramídou stále predlžovala, čím sa zmierňoval jej sklon.</a:t>
            </a:r>
          </a:p>
        </p:txBody>
      </p:sp>
      <p:pic>
        <p:nvPicPr>
          <p:cNvPr id="396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81300"/>
            <a:ext cx="45148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62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3500438"/>
            <a:ext cx="18669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0"/>
            <a:ext cx="774065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33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81200"/>
            <a:ext cx="8229600" cy="454342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/>
              <a:t>1-prístupová rampa – </a:t>
            </a:r>
            <a:r>
              <a:rPr lang="sk-SK" dirty="0">
                <a:solidFill>
                  <a:srgbClr val="FF0000"/>
                </a:solidFill>
              </a:rPr>
              <a:t>naklonená rovina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/>
              <a:t>4-zdvíhacie zariadenie – </a:t>
            </a:r>
            <a:r>
              <a:rPr lang="sk-SK" dirty="0">
                <a:solidFill>
                  <a:srgbClr val="FF0000"/>
                </a:solidFill>
              </a:rPr>
              <a:t>páka </a:t>
            </a:r>
            <a:r>
              <a:rPr lang="sk-SK" dirty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endParaRPr lang="sk-SK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40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371600"/>
          </a:xfrm>
        </p:spPr>
        <p:txBody>
          <a:bodyPr/>
          <a:lstStyle/>
          <a:p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/>
            </a:r>
            <a:br>
              <a:rPr lang="sk-SK" sz="2800" dirty="0" smtClean="0"/>
            </a:br>
            <a:r>
              <a:rPr lang="sk-SK" sz="2800" dirty="0" smtClean="0"/>
              <a:t>Stavanie </a:t>
            </a:r>
            <a:r>
              <a:rPr lang="sk-SK" sz="2800" dirty="0"/>
              <a:t>pyramíd je dodnes opradené tajomstvami a my sa iba domnievame ako mohli ľudia v dávnych dobách vytvoriť také gigantické stavby</a:t>
            </a:r>
            <a:r>
              <a:rPr lang="sk-SK" sz="2800" dirty="0" smtClean="0"/>
              <a:t>.</a:t>
            </a:r>
            <a:br>
              <a:rPr lang="sk-SK" sz="2800" dirty="0" smtClean="0"/>
            </a:br>
            <a:r>
              <a:rPr lang="sk-SK" sz="2800" dirty="0"/>
              <a:t/>
            </a:r>
            <a:br>
              <a:rPr lang="sk-SK" sz="2800" dirty="0"/>
            </a:br>
            <a:r>
              <a:rPr lang="sk-SK" sz="2800" dirty="0" smtClean="0"/>
              <a:t>Do zošita nakresli, ako a pomocou akých strojov sa podľa teba stavali pyramídy.  </a:t>
            </a:r>
            <a:endParaRPr lang="sk-SK" sz="2800" dirty="0"/>
          </a:p>
        </p:txBody>
      </p:sp>
      <p:pic>
        <p:nvPicPr>
          <p:cNvPr id="3983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000372"/>
            <a:ext cx="424815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83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42900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bdĺžnik 6"/>
          <p:cNvSpPr/>
          <p:nvPr/>
        </p:nvSpPr>
        <p:spPr>
          <a:xfrm>
            <a:off x="357158" y="5786454"/>
            <a:ext cx="4389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Zdroj:</a:t>
            </a:r>
            <a:r>
              <a:rPr lang="fr-FR" dirty="0" smtClean="0"/>
              <a:t>© </a:t>
            </a:r>
            <a:r>
              <a:rPr lang="fr-FR" dirty="0"/>
              <a:t>Editions Atlas - Passion de Egypt</a:t>
            </a:r>
            <a:endParaRPr lang="sk-SK" dirty="0"/>
          </a:p>
        </p:txBody>
      </p:sp>
      <p:sp>
        <p:nvSpPr>
          <p:cNvPr id="8" name="Obdĺžnik 7"/>
          <p:cNvSpPr/>
          <p:nvPr/>
        </p:nvSpPr>
        <p:spPr>
          <a:xfrm>
            <a:off x="1214414" y="6072206"/>
            <a:ext cx="22876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/>
              <a:t>http://masch.blog.cz</a:t>
            </a:r>
            <a:endParaRPr lang="sk-SK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úra">
  <a:themeElements>
    <a:clrScheme name="Textú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úr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ú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ú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ú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112</Words>
  <Application>Microsoft Office PowerPoint</Application>
  <PresentationFormat>Prezentácia na obrazovke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7" baseType="lpstr">
      <vt:lpstr>Textúra</vt:lpstr>
      <vt:lpstr>AKO EGYPŤANIA STAVALI PYRAMÍDY</vt:lpstr>
      <vt:lpstr>AKO EGYPŤANIA STAVALI PYRAMÍDY</vt:lpstr>
      <vt:lpstr>Kvádre kameňa sa z prístavu premiestňovali buď na sánkach alebo na brvnách.</vt:lpstr>
      <vt:lpstr>K pyramíde putovali po rampe – naklonenej rovine - postavenej z nepálených tehál. Táto rampa sa so zvyšujúcou sa pyramídou stále predlžovala, čím sa zmierňoval jej sklon.</vt:lpstr>
      <vt:lpstr>Prezentácia programu PowerPoint</vt:lpstr>
      <vt:lpstr>  Stavanie pyramíd je dodnes opradené tajomstvami a my sa iba domnievame ako mohli ľudia v dávnych dobách vytvoriť také gigantické stavby.  Do zošita nakresli, ako a pomocou akých strojov sa podľa teba stavali pyramídy.  </vt:lpstr>
    </vt:vector>
  </TitlesOfParts>
  <Company>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EGYPŤANIA STAVALI PYRAMÍDY</dc:title>
  <dc:creator>pccko</dc:creator>
  <cp:lastModifiedBy>User</cp:lastModifiedBy>
  <cp:revision>6</cp:revision>
  <cp:lastPrinted>1601-01-01T00:00:00Z</cp:lastPrinted>
  <dcterms:created xsi:type="dcterms:W3CDTF">2011-02-06T20:51:32Z</dcterms:created>
  <dcterms:modified xsi:type="dcterms:W3CDTF">2017-05-11T07:01:46Z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