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30C30-63BA-44A8-9A32-110D854758F9}" v="252" dt="2023-05-03T13:59:05.290"/>
    <p1510:client id="{C1432B83-AA82-42CF-A21E-9800AC1F1334}" v="199" dt="2023-05-03T13:30:38.780"/>
    <p1510:client id="{C4F67BE2-B30D-9835-C93D-52F4C24AC05C}" v="282" dt="2023-05-12T06:50:2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6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07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4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3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5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75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77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2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06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0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5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9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03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7833" y="914400"/>
            <a:ext cx="4029926" cy="3227293"/>
          </a:xfrm>
        </p:spPr>
        <p:txBody>
          <a:bodyPr anchor="t">
            <a:normAutofit/>
          </a:bodyPr>
          <a:lstStyle/>
          <a:p>
            <a:r>
              <a:rPr lang="sk-SK"/>
              <a:t>Deň MATIEK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45941" y="4599175"/>
            <a:ext cx="3972865" cy="1237336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sk-SK" sz="2000" dirty="0"/>
              <a:t>Drahé maminy, ku vášmu sviatku sme pre vás spravili malé darčeky. sú vzácne nie svojou cenou, ale tým, že sme ich vytvorili vlastnými rukami. Ďakujeme Vám, za starostlivosť, lásku a podporu.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EDD457-C0F5-411C-AD80-2A7F88F685FB}" type="datetime1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5/15/2023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Zelený kmeň-na ružové pozadí">
            <a:extLst>
              <a:ext uri="{FF2B5EF4-FFF2-40B4-BE49-F238E27FC236}">
                <a16:creationId xmlns:a16="http://schemas.microsoft.com/office/drawing/2014/main" xmlns="" id="{293B385F-04BC-1AE7-5B99-A76E3714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" y="1064323"/>
            <a:ext cx="6515096" cy="472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65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0FA591-1064-B168-E195-1838FA86E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9" y="1818167"/>
            <a:ext cx="3130062" cy="3227536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3700" dirty="0"/>
              <a:t>Šiestaci vytvorili kupóny na oddych, pomoc alebo potešenie pre svoje MAMY.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1E6FE6-293C-4D55-A426-139D47F45396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Obrázok 4" descr="Obrázok, na ktorom je obálka, posteľoviny&#10;&#10;Automaticky generovaný popis">
            <a:extLst>
              <a:ext uri="{FF2B5EF4-FFF2-40B4-BE49-F238E27FC236}">
                <a16:creationId xmlns:a16="http://schemas.microsoft.com/office/drawing/2014/main" xmlns="" id="{6351EB37-E7FA-3961-57EC-F84585511D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>
          <a:xfrm>
            <a:off x="4457700" y="1066800"/>
            <a:ext cx="7734300" cy="4724400"/>
          </a:xfrm>
          <a:noFill/>
        </p:spPr>
      </p:pic>
    </p:spTree>
    <p:extLst>
      <p:ext uri="{BB962C8B-B14F-4D97-AF65-F5344CB8AC3E}">
        <p14:creationId xmlns:p14="http://schemas.microsoft.com/office/powerpoint/2010/main" xmlns="" val="113418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130EC2-4CAC-8AA1-EA67-C1E8D6EAF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843" y="1640958"/>
            <a:ext cx="3130062" cy="322753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100"/>
              <a:t>Piataci urobili pozdravy a napísali charakteristiku svojich mám, dokonca vyrobili sklenený šperk.</a:t>
            </a:r>
          </a:p>
        </p:txBody>
      </p:sp>
      <p:pic>
        <p:nvPicPr>
          <p:cNvPr id="5" name="Obrázok 5" descr="Obrázok, na ktorom je osoba, vnútri, stena&#10;&#10;Automaticky generovaný popis">
            <a:extLst>
              <a:ext uri="{FF2B5EF4-FFF2-40B4-BE49-F238E27FC236}">
                <a16:creationId xmlns:a16="http://schemas.microsoft.com/office/drawing/2014/main" xmlns="" id="{6EA30589-E0A9-43C4-14BC-9540A6A9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r="-2"/>
          <a:stretch/>
        </p:blipFill>
        <p:spPr>
          <a:xfrm>
            <a:off x="4457700" y="1066800"/>
            <a:ext cx="3876675" cy="4654920"/>
          </a:xfrm>
          <a:prstGeom prst="rect">
            <a:avLst/>
          </a:prstGeom>
          <a:noFill/>
        </p:spPr>
      </p:pic>
      <p:pic>
        <p:nvPicPr>
          <p:cNvPr id="6" name="Obrázok 6" descr="Obrázok, na ktorom je osoba, ošatenie&#10;&#10;Automaticky generovaný popis">
            <a:extLst>
              <a:ext uri="{FF2B5EF4-FFF2-40B4-BE49-F238E27FC236}">
                <a16:creationId xmlns:a16="http://schemas.microsoft.com/office/drawing/2014/main" xmlns="" id="{2A7A7073-8B0E-DD5E-6954-B92B773E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8334375" y="1066801"/>
            <a:ext cx="3857625" cy="4654922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9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3BEEAE-16F8-25AB-3ECE-EBB2B170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5181600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100" dirty="0"/>
              <a:t>Ako vidia piataci svoje MAMY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1F044AAC-B761-4B43-A7F5-E83A2E6C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38A62C4-9532-477E-82D0-1BD0CBC71971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5A5D6226-C153-4C5F-B30C-5656FEDF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86091187-3CD7-4891-BB4A-9A3F2309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0" name="Obrázok 10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xmlns="" id="{AC703B6A-1A04-B42B-2906-3431167716A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6935" y="2028160"/>
            <a:ext cx="5277293" cy="3953539"/>
          </a:xfrm>
          <a:prstGeom prst="rect">
            <a:avLst/>
          </a:prstGeom>
        </p:spPr>
      </p:pic>
      <p:pic>
        <p:nvPicPr>
          <p:cNvPr id="11" name="Obrázok 12" descr="Obrázok, na ktorom je text, list&#10;&#10;Automaticky generovaný popis">
            <a:extLst>
              <a:ext uri="{FF2B5EF4-FFF2-40B4-BE49-F238E27FC236}">
                <a16:creationId xmlns:a16="http://schemas.microsoft.com/office/drawing/2014/main" xmlns="" id="{BA6D33AB-1AA8-0020-C14F-B11176C8DF8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526619" y="958703"/>
            <a:ext cx="5748669" cy="43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37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text, list&#10;&#10;Automaticky generovaný popis">
            <a:extLst>
              <a:ext uri="{FF2B5EF4-FFF2-40B4-BE49-F238E27FC236}">
                <a16:creationId xmlns:a16="http://schemas.microsoft.com/office/drawing/2014/main" xmlns="" id="{31E5DA25-398C-B7C9-638F-0747358A7FD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8405038" y="719469"/>
            <a:ext cx="4020879" cy="3017874"/>
          </a:xfrm>
          <a:prstGeom prst="rect">
            <a:avLst/>
          </a:prstGeom>
        </p:spPr>
      </p:pic>
      <p:pic>
        <p:nvPicPr>
          <p:cNvPr id="5" name="Obrázok 5" descr="Obrázok, na ktorom je text, nehybný, obálka&#10;&#10;Automaticky generovaný popis">
            <a:extLst>
              <a:ext uri="{FF2B5EF4-FFF2-40B4-BE49-F238E27FC236}">
                <a16:creationId xmlns:a16="http://schemas.microsoft.com/office/drawing/2014/main" xmlns="" id="{9279B672-B77A-9F79-3463-60AD350BB0A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193157" y="2698899"/>
            <a:ext cx="4366437" cy="3274827"/>
          </a:xfrm>
          <a:prstGeom prst="rect">
            <a:avLst/>
          </a:prstGeom>
        </p:spPr>
      </p:pic>
      <p:pic>
        <p:nvPicPr>
          <p:cNvPr id="6" name="Obrázok 6" descr="Obrázok, na ktorom je text, list&#10;&#10;Automaticky generovaný popis">
            <a:extLst>
              <a:ext uri="{FF2B5EF4-FFF2-40B4-BE49-F238E27FC236}">
                <a16:creationId xmlns:a16="http://schemas.microsoft.com/office/drawing/2014/main" xmlns="" id="{9B8C1924-5114-C82D-1765-F4042A1BF73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833924" y="1338818"/>
            <a:ext cx="4765158" cy="35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07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DD8813E6-C6D7-6B41-DAD0-9BB302914BD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720316" y="1135912"/>
            <a:ext cx="6103088" cy="4586176"/>
          </a:xfrm>
          <a:prstGeom prst="rect">
            <a:avLst/>
          </a:prstGeom>
        </p:spPr>
      </p:pic>
      <p:pic>
        <p:nvPicPr>
          <p:cNvPr id="3" name="Obrázok 3" descr="Obrázok, na ktorom je text, stena, rám obrazu&#10;&#10;Automaticky generovaný popis">
            <a:extLst>
              <a:ext uri="{FF2B5EF4-FFF2-40B4-BE49-F238E27FC236}">
                <a16:creationId xmlns:a16="http://schemas.microsoft.com/office/drawing/2014/main" xmlns="" id="{01B61FEB-0C6F-5663-7914-AD5EDA81C4D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887820" y="1576278"/>
            <a:ext cx="5020339" cy="3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18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ext, stena, značka/gesto, rám obrazu&#10;&#10;Automaticky generovaný popis">
            <a:extLst>
              <a:ext uri="{FF2B5EF4-FFF2-40B4-BE49-F238E27FC236}">
                <a16:creationId xmlns:a16="http://schemas.microsoft.com/office/drawing/2014/main" xmlns="" id="{53D08F2F-6699-B8D9-F13F-66CAE0D6FA7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591841" y="1113762"/>
            <a:ext cx="6262576" cy="4701361"/>
          </a:xfrm>
          <a:prstGeom prst="rect">
            <a:avLst/>
          </a:prstGeom>
        </p:spPr>
      </p:pic>
      <p:pic>
        <p:nvPicPr>
          <p:cNvPr id="3" name="Obrázok 3" descr="Obrázok, na ktorom je text, rám obrazu&#10;&#10;Automaticky generovaný popis">
            <a:extLst>
              <a:ext uri="{FF2B5EF4-FFF2-40B4-BE49-F238E27FC236}">
                <a16:creationId xmlns:a16="http://schemas.microsoft.com/office/drawing/2014/main" xmlns="" id="{2277A8F4-BBE5-63E1-F733-73780E9B8951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37583" y="1866900"/>
            <a:ext cx="5411972" cy="40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03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xmlns="" id="{90A0218A-4ACE-E46E-67AF-131DED93653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746898" y="1215655"/>
            <a:ext cx="5890437" cy="4426688"/>
          </a:xfrm>
          <a:prstGeom prst="rect">
            <a:avLst/>
          </a:prstGeom>
        </p:spPr>
      </p:pic>
      <p:pic>
        <p:nvPicPr>
          <p:cNvPr id="3" name="Obrázok 3" descr="Obrázok, na ktorom je text, list&#10;&#10;Automaticky generovaný popis">
            <a:extLst>
              <a:ext uri="{FF2B5EF4-FFF2-40B4-BE49-F238E27FC236}">
                <a16:creationId xmlns:a16="http://schemas.microsoft.com/office/drawing/2014/main" xmlns="" id="{3B9EAE3F-3D4A-27F6-2F38-82562EB0A97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68595" y="1880191"/>
            <a:ext cx="5163879" cy="38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7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A35BAD88-76B9-B8A6-FD8F-35611D68D36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857654" y="1326411"/>
            <a:ext cx="5695506" cy="4276060"/>
          </a:xfrm>
          <a:prstGeom prst="rect">
            <a:avLst/>
          </a:prstGeom>
        </p:spPr>
      </p:pic>
      <p:pic>
        <p:nvPicPr>
          <p:cNvPr id="3" name="Obrázok 3" descr="Obrázok, na ktorom je text, stena, vnútri, ozdobený&#10;&#10;Automaticky generovaný popis">
            <a:extLst>
              <a:ext uri="{FF2B5EF4-FFF2-40B4-BE49-F238E27FC236}">
                <a16:creationId xmlns:a16="http://schemas.microsoft.com/office/drawing/2014/main" xmlns="" id="{C72FA0D0-FE41-767C-4F2C-16D9A955841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95177" y="1871331"/>
            <a:ext cx="5075274" cy="38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07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ext, list&#10;&#10;Automaticky generovaný popis">
            <a:extLst>
              <a:ext uri="{FF2B5EF4-FFF2-40B4-BE49-F238E27FC236}">
                <a16:creationId xmlns:a16="http://schemas.microsoft.com/office/drawing/2014/main" xmlns="" id="{46A4A01A-00C7-FE7F-FC21-D3F003B1033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937398" y="1228946"/>
            <a:ext cx="5775250" cy="4338083"/>
          </a:xfrm>
          <a:prstGeom prst="rect">
            <a:avLst/>
          </a:prstGeom>
        </p:spPr>
      </p:pic>
      <p:pic>
        <p:nvPicPr>
          <p:cNvPr id="3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BCC1469E-DA3C-397B-79B0-C4C769307621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57200" y="1897911"/>
            <a:ext cx="5013250" cy="37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8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strom, kvet, rastlina&#10;&#10;Automaticky generovaný popis">
            <a:extLst>
              <a:ext uri="{FF2B5EF4-FFF2-40B4-BE49-F238E27FC236}">
                <a16:creationId xmlns:a16="http://schemas.microsoft.com/office/drawing/2014/main" xmlns="" id="{D6C47978-365C-70C7-42BC-B5116DF3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" y="1"/>
            <a:ext cx="12192000" cy="6857988"/>
          </a:xfrm>
          <a:prstGeom prst="rect">
            <a:avLst/>
          </a:prstGeom>
          <a:noFill/>
        </p:spPr>
      </p:pic>
      <p:sp>
        <p:nvSpPr>
          <p:cNvPr id="7" name="Date Placeholder 8">
            <a:extLst>
              <a:ext uri="{FF2B5EF4-FFF2-40B4-BE49-F238E27FC236}">
                <a16:creationId xmlns:a16="http://schemas.microsoft.com/office/drawing/2014/main" xmlns="" id="{61342DC8-C2C9-4EB6-A6E8-469C1781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B66E51-54DF-4F6B-96D5-AE96E79E62A1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5/15/2023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xmlns="" id="{39E82663-ADCD-47A9-8A33-4D44503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B30B0A8-5AAE-4D1E-B127-75732284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1BFDB76-373D-465E-8D98-98DB9355763B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1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DF6F3B29-13FA-46C2-858E-C1F3686A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632" y="1324708"/>
            <a:ext cx="4035055" cy="2996649"/>
          </a:xfrm>
        </p:spPr>
        <p:txBody>
          <a:bodyPr anchor="t">
            <a:normAutofit/>
          </a:bodyPr>
          <a:lstStyle/>
          <a:p>
            <a:r>
              <a:rPr lang="en-US" dirty="0" err="1"/>
              <a:t>Deviataci</a:t>
            </a:r>
            <a:r>
              <a:rPr lang="en-US" dirty="0"/>
              <a:t> </a:t>
            </a:r>
            <a:r>
              <a:rPr lang="en-US" dirty="0" err="1"/>
              <a:t>vyrobili</a:t>
            </a:r>
            <a:r>
              <a:rPr lang="en-US" dirty="0"/>
              <a:t> </a:t>
            </a:r>
            <a:r>
              <a:rPr lang="en-US" dirty="0" err="1"/>
              <a:t>elektronický</a:t>
            </a:r>
            <a:r>
              <a:rPr lang="en-US" dirty="0"/>
              <a:t> </a:t>
            </a:r>
            <a:r>
              <a:rPr lang="en-US" dirty="0" err="1"/>
              <a:t>pozdrav</a:t>
            </a:r>
            <a:r>
              <a:rPr lang="en-US" dirty="0"/>
              <a:t>...</a:t>
            </a:r>
          </a:p>
        </p:txBody>
      </p:sp>
      <p:pic>
        <p:nvPicPr>
          <p:cNvPr id="4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100A4EB3-1382-FDDD-6C8F-911FA8A1BB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6677788" y="643468"/>
            <a:ext cx="3941527" cy="5571064"/>
          </a:xfr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5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4490D84-56B7-6240-5AE9-CC427A31E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5022" y="5745719"/>
            <a:ext cx="5084947" cy="695372"/>
          </a:xfrm>
        </p:spPr>
        <p:txBody>
          <a:bodyPr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HOCI S CHYBAMI, ALE OD SRDCA.</a:t>
            </a:r>
            <a:endParaRPr lang="sk-SK" b="0">
              <a:ea typeface="+mn-lt"/>
              <a:cs typeface="+mn-lt"/>
            </a:endParaRPr>
          </a:p>
          <a:p>
            <a:endParaRPr lang="sk-SK" dirty="0"/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xmlns="" id="{C4DB5C44-01FF-7F85-3081-1364A0F4C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80280" y="269964"/>
            <a:ext cx="3505560" cy="495378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46263E1-59CF-92CD-3D9A-EB813CBB1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xmlns="" id="{C2F445E6-E839-CEE1-5D51-701EB1832D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8677100" y="323626"/>
            <a:ext cx="3425304" cy="4878655"/>
          </a:xfrm>
        </p:spPr>
      </p:pic>
      <p:pic>
        <p:nvPicPr>
          <p:cNvPr id="9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08522CD4-D460-DCD7-1688-7CF55220703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0259" y="275809"/>
            <a:ext cx="3505200" cy="49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6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78A620-114F-3BB3-BFC3-3AA851A7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3" y="1363785"/>
            <a:ext cx="4766661" cy="1852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/>
              <a:t>Ôsmaci a siedmaci urobili pozdrav v retro štýle</a:t>
            </a:r>
          </a:p>
        </p:txBody>
      </p:sp>
      <p:pic>
        <p:nvPicPr>
          <p:cNvPr id="4" name="Obrázok 4" descr="Obrázok, na ktorom je kalendár&#10;&#10;Automaticky generovaný popis">
            <a:extLst>
              <a:ext uri="{FF2B5EF4-FFF2-40B4-BE49-F238E27FC236}">
                <a16:creationId xmlns:a16="http://schemas.microsoft.com/office/drawing/2014/main" xmlns="" id="{E007BBFC-0229-EB08-87CD-2F29AA1B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 rot="10800000">
            <a:off x="6510938" y="1009650"/>
            <a:ext cx="5681061" cy="4656484"/>
          </a:xfr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B84D362-97BD-4446-96EF-D7146338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576E92-E5C8-4FF8-B2BE-A516F6A1724E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03EFE7B-56D3-4563-86A2-2A708ADF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9C5BB1F9-5F47-44D3-9182-6BEEDEC5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2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7" descr="Obrázok, na ktorom je text, vnútri&#10;&#10;Automaticky generovaný popis">
            <a:extLst>
              <a:ext uri="{FF2B5EF4-FFF2-40B4-BE49-F238E27FC236}">
                <a16:creationId xmlns:a16="http://schemas.microsoft.com/office/drawing/2014/main" xmlns="" id="{BBD3F58C-36F2-308F-1590-2812432E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7841042" y="647129"/>
            <a:ext cx="3974507" cy="2978036"/>
          </a:xfrm>
        </p:spPr>
      </p:pic>
      <p:pic>
        <p:nvPicPr>
          <p:cNvPr id="5" name="Obrázok 5" descr="Obrázok, na ktorom je text, osoba, vnútri&#10;&#10;Automaticky generovaný popis">
            <a:extLst>
              <a:ext uri="{FF2B5EF4-FFF2-40B4-BE49-F238E27FC236}">
                <a16:creationId xmlns:a16="http://schemas.microsoft.com/office/drawing/2014/main" xmlns="" id="{FA3EE907-012D-5287-B16A-13918BDBF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 r="-2"/>
          <a:stretch/>
        </p:blipFill>
        <p:spPr>
          <a:xfrm>
            <a:off x="7836062" y="3809761"/>
            <a:ext cx="3980746" cy="2403724"/>
          </a:xfrm>
          <a:prstGeom prst="rect">
            <a:avLst/>
          </a:prstGeom>
          <a:noFill/>
        </p:spPr>
      </p:pic>
      <p:pic>
        <p:nvPicPr>
          <p:cNvPr id="4" name="Obrázok 4" descr="Obrázok, na ktorom je osoba, stena, vnútri&#10;&#10;Automaticky generovaný popis">
            <a:extLst>
              <a:ext uri="{FF2B5EF4-FFF2-40B4-BE49-F238E27FC236}">
                <a16:creationId xmlns:a16="http://schemas.microsoft.com/office/drawing/2014/main" xmlns="" id="{5E6015A9-B3EE-597E-8D33-BB368B52F9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email"/>
          <a:srcRect/>
          <a:stretch/>
        </p:blipFill>
        <p:spPr>
          <a:xfrm rot="5400000">
            <a:off x="2444111" y="1112120"/>
            <a:ext cx="5530328" cy="4602140"/>
          </a:xfr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1F044AAC-B761-4B43-A7F5-E83A2E6C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8A62C4-9532-477E-82D0-1BD0CBC71971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5A5D6226-C153-4C5F-B30C-5656FEDF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86091187-3CD7-4891-BB4A-9A3F2309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3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93AFE6-25B3-8509-543F-17E9C5B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36" y="1371600"/>
            <a:ext cx="6087198" cy="3030842"/>
          </a:xfrm>
        </p:spPr>
        <p:txBody>
          <a:bodyPr>
            <a:normAutofit/>
          </a:bodyPr>
          <a:lstStyle/>
          <a:p>
            <a:r>
              <a:rPr lang="sk-SK" dirty="0"/>
              <a:t>Niektorí siedmaci, </a:t>
            </a:r>
            <a:r>
              <a:rPr lang="sk-SK" dirty="0" err="1"/>
              <a:t>krúžkači</a:t>
            </a:r>
            <a:r>
              <a:rPr lang="sk-SK" dirty="0"/>
              <a:t> kuchári a výtvarníci sa </a:t>
            </a:r>
            <a:r>
              <a:rPr lang="sk-SK" dirty="0" err="1"/>
              <a:t>hecli</a:t>
            </a:r>
            <a:r>
              <a:rPr lang="sk-SK" dirty="0"/>
              <a:t> a urobili pralinky</a:t>
            </a:r>
            <a:endParaRPr lang="sk-SK"/>
          </a:p>
        </p:txBody>
      </p:sp>
      <p:pic>
        <p:nvPicPr>
          <p:cNvPr id="5" name="Obrázok 5" descr="Obrázok, na ktorom je jedlo, dezert, zjedený&#10;&#10;Automaticky generovaný popis">
            <a:extLst>
              <a:ext uri="{FF2B5EF4-FFF2-40B4-BE49-F238E27FC236}">
                <a16:creationId xmlns:a16="http://schemas.microsoft.com/office/drawing/2014/main" xmlns="" id="{D491C5B6-A760-82B9-AFF5-2C13C80DE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B84D362-97BD-4446-96EF-D7146338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576E92-E5C8-4FF8-B2BE-A516F6A1724E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03EFE7B-56D3-4563-86A2-2A708ADF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9C5BB1F9-5F47-44D3-9182-6BEEDEC5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45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osoba, ľudia, pózovanie, sukňa&#10;&#10;Automaticky generovaný popis">
            <a:extLst>
              <a:ext uri="{FF2B5EF4-FFF2-40B4-BE49-F238E27FC236}">
                <a16:creationId xmlns:a16="http://schemas.microsoft.com/office/drawing/2014/main" xmlns="" id="{26186FCD-47E6-102C-3382-0BB5959A80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>
          <a:xfrm>
            <a:off x="7236628" y="185614"/>
            <a:ext cx="4173833" cy="6535615"/>
          </a:xfrm>
          <a:noFill/>
        </p:spPr>
      </p:pic>
      <p:pic>
        <p:nvPicPr>
          <p:cNvPr id="2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E2994CD1-4B35-0088-BB89-EAE59CAEB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68943" y="1318856"/>
            <a:ext cx="5937301" cy="5216759"/>
          </a:xfrm>
          <a:prstGeom prst="rect">
            <a:avLst/>
          </a:prstGeom>
          <a:noFill/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1E6FE6-293C-4D55-A426-139D47F4539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5/15/2023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4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5" descr="Obrázok, na ktorom je stôl, vnútri, tanier, jedlo&#10;&#10;Automaticky generovaný popis">
            <a:extLst>
              <a:ext uri="{FF2B5EF4-FFF2-40B4-BE49-F238E27FC236}">
                <a16:creationId xmlns:a16="http://schemas.microsoft.com/office/drawing/2014/main" xmlns="" id="{BA36D00E-B171-016F-EE74-81C02B4071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61498" y="1200421"/>
            <a:ext cx="3761261" cy="5018807"/>
          </a:xfrm>
        </p:spPr>
      </p:pic>
      <p:pic>
        <p:nvPicPr>
          <p:cNvPr id="6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611032C2-07CB-4723-66EA-5DBE1F170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3628385" y="1829161"/>
            <a:ext cx="4984133" cy="3726726"/>
          </a:xfrm>
        </p:spPr>
      </p:pic>
      <p:pic>
        <p:nvPicPr>
          <p:cNvPr id="7" name="Obrázok 7" descr="Obrázok, na ktorom je jedlo, stôl, tanier, niekoľko&#10;&#10;Automaticky generovaný popis">
            <a:extLst>
              <a:ext uri="{FF2B5EF4-FFF2-40B4-BE49-F238E27FC236}">
                <a16:creationId xmlns:a16="http://schemas.microsoft.com/office/drawing/2014/main" xmlns="" id="{627C67A3-5C9E-4C9C-EA2E-07B35AC95ED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7514230" y="1835623"/>
            <a:ext cx="5033749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62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6" descr="Obrázok, na ktorom je osoba, stôl, jedlo, ľudia&#10;&#10;Automaticky generovaný popis">
            <a:extLst>
              <a:ext uri="{FF2B5EF4-FFF2-40B4-BE49-F238E27FC236}">
                <a16:creationId xmlns:a16="http://schemas.microsoft.com/office/drawing/2014/main" xmlns="" id="{788097A0-E6B5-764F-6F6E-BD9AB58191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/>
          <a:srcRect/>
          <a:stretch/>
        </p:blipFill>
        <p:spPr>
          <a:xfrm rot="5400000">
            <a:off x="1020735" y="1036663"/>
            <a:ext cx="3356395" cy="3416666"/>
          </a:xfrm>
          <a:noFill/>
        </p:spPr>
      </p:pic>
      <p:pic>
        <p:nvPicPr>
          <p:cNvPr id="7" name="Obrázok 7" descr="Obrázok, na ktorom je osoba, vnútri, ľudia, skupina&#10;&#10;Automaticky generovaný popis">
            <a:extLst>
              <a:ext uri="{FF2B5EF4-FFF2-40B4-BE49-F238E27FC236}">
                <a16:creationId xmlns:a16="http://schemas.microsoft.com/office/drawing/2014/main" xmlns="" id="{229F5A1A-BE32-E2ED-41AF-89A15719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 rot="5400000">
            <a:off x="4403940" y="1039116"/>
            <a:ext cx="3356395" cy="3411760"/>
          </a:xfrm>
          <a:prstGeom prst="rect">
            <a:avLst/>
          </a:prstGeom>
          <a:noFill/>
        </p:spPr>
      </p:pic>
      <p:pic>
        <p:nvPicPr>
          <p:cNvPr id="5" name="Obrázok 5" descr="Obrázok, na ktorom je pomaranč, ozdobený&#10;&#10;Automaticky generovaný popis">
            <a:extLst>
              <a:ext uri="{FF2B5EF4-FFF2-40B4-BE49-F238E27FC236}">
                <a16:creationId xmlns:a16="http://schemas.microsoft.com/office/drawing/2014/main" xmlns="" id="{A36FDD26-1059-7DCB-4D94-126C0673B15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email"/>
          <a:srcRect/>
          <a:stretch/>
        </p:blipFill>
        <p:spPr>
          <a:xfrm rot="10800000">
            <a:off x="7721029" y="1066799"/>
            <a:ext cx="3479301" cy="3356394"/>
          </a:xfrm>
          <a:noFill/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5/15/2023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43250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Vlastná</PresentationFormat>
  <Paragraphs>42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DashVTI</vt:lpstr>
      <vt:lpstr>Deň MATIEK</vt:lpstr>
      <vt:lpstr>Deviataci vyrobili elektronický pozdrav...</vt:lpstr>
      <vt:lpstr>Snímka 3</vt:lpstr>
      <vt:lpstr>Ôsmaci a siedmaci urobili pozdrav v retro štýle</vt:lpstr>
      <vt:lpstr>Snímka 5</vt:lpstr>
      <vt:lpstr>Niektorí siedmaci, krúžkači kuchári a výtvarníci sa hecli a urobili pralinky</vt:lpstr>
      <vt:lpstr>Snímka 7</vt:lpstr>
      <vt:lpstr>Snímka 8</vt:lpstr>
      <vt:lpstr>Snímka 9</vt:lpstr>
      <vt:lpstr>Šiestaci vytvorili kupóny na oddych, pomoc alebo potešenie pre svoje MAMY.</vt:lpstr>
      <vt:lpstr>Piataci urobili pozdravy a napísali charakteristiku svojich mám, dokonca vyrobili sklenený šperk.</vt:lpstr>
      <vt:lpstr>Ako vidia piataci svoje MAMY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Iveta</cp:lastModifiedBy>
  <cp:revision>303</cp:revision>
  <dcterms:created xsi:type="dcterms:W3CDTF">2023-05-03T13:21:25Z</dcterms:created>
  <dcterms:modified xsi:type="dcterms:W3CDTF">2023-05-15T14:20:18Z</dcterms:modified>
</cp:coreProperties>
</file>