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6" r:id="rId6"/>
    <p:sldId id="265" r:id="rId7"/>
    <p:sldId id="260" r:id="rId8"/>
    <p:sldId id="261" r:id="rId9"/>
    <p:sldId id="262" r:id="rId10"/>
    <p:sldId id="263" r:id="rId11"/>
    <p:sldId id="264" r:id="rId12"/>
    <p:sldId id="267" r:id="rId13"/>
  </p:sldIdLst>
  <p:sldSz cx="10080625" cy="567055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7F8EE310-DC54-F84C-E4AE-77203B48344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8B35A8F-2639-A752-F33C-252C1DD6997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A5589AE-1F4B-2B4B-B508-820B2AF309A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E1CA597-2341-616A-667D-D3D1D8DE7CAD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6DC430A-29B3-4E5B-A345-054EE7371613}" type="slidenum">
              <a:t>‹#›</a:t>
            </a:fld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78714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F05ABD9-51EA-80FC-D527-312F09D56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EEE71C6-6E41-FEFB-0B86-20E86A34924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C7DC1D16-2958-8A8A-0137-1791722A4A3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EBC1405-D102-5F4A-D31F-8C045C3E823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3696C81-979E-6AC0-CFCD-FB5E74D6B56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F42EA7-A34D-BD09-862C-A1D336C486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785E17B-149B-4414-8645-3E1D9B52893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40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pl-PL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CF09E2-D2A5-E754-5476-0D107D98D0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6A51872-49BA-41C0-B04F-07C7D77A6B38}" type="slidenum">
              <a:t>1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3FB2065-635C-D35E-87CE-ABAF1F144DC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54F3A53-0DA2-E351-F231-16E2F6EAFD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41C105-BC16-BC58-A77A-CC6CB04FE17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610CA9-52C2-4729-B7EA-7A059FDDFABE}" type="slidenum">
              <a:t>10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EDE6E8E-D075-BB72-C048-EE2A5FE5E6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857D808-2AAE-F7B0-8034-87827B7344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41C105-BC16-BC58-A77A-CC6CB04FE17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610CA9-52C2-4729-B7EA-7A059FDDFABE}" type="slidenum">
              <a:t>11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EDE6E8E-D075-BB72-C048-EE2A5FE5E6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857D808-2AAE-F7B0-8034-87827B7344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06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41C105-BC16-BC58-A77A-CC6CB04FE17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610CA9-52C2-4729-B7EA-7A059FDDFABE}" type="slidenum">
              <a:t>12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EDE6E8E-D075-BB72-C048-EE2A5FE5E6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857D808-2AAE-F7B0-8034-87827B7344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2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B7EAEE3-54BE-7859-3BB4-8982E0FDED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7A4B15-EF74-45EB-87C4-D93E1472FB5F}" type="slidenum">
              <a:t>2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9C5DE17-6A1E-A7D8-BDFB-460AF58048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B2C5E32-7EDE-A546-8330-8A46EC9186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70276F0-6223-BD33-4A79-08C0C9195D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E7D8EE-0098-4778-82C1-F7A82B962D99}" type="slidenum">
              <a:t>3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F01C6EF-BF61-594C-369B-48774389B8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A113B3F-D474-3BAE-2061-690BA2F8B0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325F18-71E1-0659-4DA3-96CFA3CCCC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19EE1F-5DB5-4488-997F-3A0A6FF5A602}" type="slidenum">
              <a:t>4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EF32BB-EB4F-1A6C-3EA1-5E113C854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31DFA26-2841-1271-F5AF-2F59D41624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325F18-71E1-0659-4DA3-96CFA3CCCC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19EE1F-5DB5-4488-997F-3A0A6FF5A602}" type="slidenum">
              <a:t>5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EF32BB-EB4F-1A6C-3EA1-5E113C854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31DFA26-2841-1271-F5AF-2F59D41624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59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325F18-71E1-0659-4DA3-96CFA3CCCC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19EE1F-5DB5-4488-997F-3A0A6FF5A602}" type="slidenum">
              <a:t>6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EF32BB-EB4F-1A6C-3EA1-5E113C854B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31DFA26-2841-1271-F5AF-2F59D41624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67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38F59D-A617-CDDC-F3DE-2DB5CBD1885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3F31611-558B-4841-ACF5-03B0593A5556}" type="slidenum">
              <a:t>7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BBC2B72-25C3-C345-43A5-C642EFF407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234DA7A-A58E-A48A-11FC-64AEC1E044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087621-94F0-D6AB-9692-65672D8AFD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8CEF5B5-1BD7-4BBA-9E15-940A607F84AE}" type="slidenum">
              <a:t>8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74CE126-E564-534A-F9FE-1245B6E5FE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3BFAE52-E14A-2042-5B7A-B513E1B66D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31ABDB-7D67-A752-3DC7-6F01A7F645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FE2579-A189-40F1-AE0A-8E49CB7A3341}" type="slidenum">
              <a:t>9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C5BFA30-E69D-3113-FE80-0E757BA899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4B3619-8D89-85EA-A658-9F5F8F5C78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943" y="1197117"/>
            <a:ext cx="7297256" cy="2753070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943" y="3950185"/>
            <a:ext cx="7297256" cy="712267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8C8317-4D45-4539-A7F1-DE9B9397D9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02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3969374"/>
            <a:ext cx="7297255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4943" y="567055"/>
            <a:ext cx="7297256" cy="301029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4" y="4437982"/>
            <a:ext cx="7297255" cy="408227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415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3" y="1197116"/>
            <a:ext cx="7297257" cy="1638159"/>
          </a:xfrm>
        </p:spPr>
        <p:txBody>
          <a:bodyPr/>
          <a:lstStyle>
            <a:lvl1pPr>
              <a:defRPr sz="396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4"/>
            <a:ext cx="7297257" cy="1953189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392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82" y="1197116"/>
            <a:ext cx="6614017" cy="1921086"/>
          </a:xfrm>
        </p:spPr>
        <p:txBody>
          <a:bodyPr/>
          <a:lstStyle>
            <a:lvl1pPr>
              <a:defRPr sz="396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099" y="3118202"/>
            <a:ext cx="6018981" cy="28292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15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597349"/>
            <a:ext cx="7297257" cy="1386134"/>
          </a:xfrm>
        </p:spPr>
        <p:txBody>
          <a:bodyPr anchor="ctr">
            <a:normAutofit/>
          </a:bodyPr>
          <a:lstStyle>
            <a:lvl1pPr marL="0" indent="0">
              <a:buNone/>
              <a:defRPr sz="148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742731" y="803083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663" y="2161215"/>
            <a:ext cx="663039" cy="164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0087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667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2" y="2583251"/>
            <a:ext cx="7297258" cy="1366935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7" cy="711423"/>
          </a:xfrm>
        </p:spPr>
        <p:txBody>
          <a:bodyPr anchor="t"/>
          <a:lstStyle>
            <a:lvl1pPr marL="0" indent="0" algn="l">
              <a:buNone/>
              <a:defRPr sz="1654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91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335" y="1638159"/>
            <a:ext cx="2436536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471" y="2205214"/>
            <a:ext cx="2420400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099" y="1638159"/>
            <a:ext cx="242775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2373" y="2205214"/>
            <a:ext cx="2436477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1638159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0866" y="2205214"/>
            <a:ext cx="2424338" cy="2967851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671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7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71" y="3514905"/>
            <a:ext cx="2430901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471" y="1827177"/>
            <a:ext cx="2430901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471" y="3991389"/>
            <a:ext cx="2430901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5825" y="3514905"/>
            <a:ext cx="242302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5824" y="1827177"/>
            <a:ext cx="2423025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4706" y="3991388"/>
            <a:ext cx="2426234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0866" y="3514905"/>
            <a:ext cx="2424338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0865" y="1827177"/>
            <a:ext cx="2424338" cy="126012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0762" y="3991386"/>
            <a:ext cx="2427550" cy="545052"/>
          </a:xfrm>
        </p:spPr>
        <p:txBody>
          <a:bodyPr anchor="t"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0860" y="1764171"/>
            <a:ext cx="0" cy="327631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6529" y="1764171"/>
            <a:ext cx="0" cy="3280024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67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16C95E-8BA4-44E2-9E73-CF96730E0C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70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6113" y="355723"/>
            <a:ext cx="1449091" cy="4817342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472" y="733760"/>
            <a:ext cx="6137630" cy="44393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C96105-AAA3-43CB-BAD2-225C8E269F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97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E1DF74-0D34-4FB7-BDA9-13F698847F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6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5" y="2366230"/>
            <a:ext cx="7297255" cy="1583956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4943" y="3950186"/>
            <a:ext cx="7297256" cy="711423"/>
          </a:xfrm>
        </p:spPr>
        <p:txBody>
          <a:bodyPr anchor="t"/>
          <a:lstStyle>
            <a:lvl1pPr marL="0" indent="0" algn="l">
              <a:buNone/>
              <a:defRPr sz="1654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9F03EF-14C1-49C0-9885-BF586B2566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378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44" y="1703791"/>
            <a:ext cx="3634994" cy="3469274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265" y="1700084"/>
            <a:ext cx="3634995" cy="3472980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72C8FA-F34B-4A3C-8156-79C45CC7F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51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575153"/>
            <a:ext cx="3634993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244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266" y="1575153"/>
            <a:ext cx="3634994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266" y="2079202"/>
            <a:ext cx="3634994" cy="3093863"/>
          </a:xfrm>
        </p:spPr>
        <p:txBody>
          <a:bodyPr>
            <a:normAutofit/>
          </a:bodyPr>
          <a:lstStyle>
            <a:lvl1pPr>
              <a:defRPr sz="1488"/>
            </a:lvl1pPr>
            <a:lvl2pPr>
              <a:defRPr sz="1323"/>
            </a:lvl2pPr>
            <a:lvl3pPr>
              <a:defRPr sz="1158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AB14A5-5710-4A3F-BF35-11A1D46AA3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02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A9F581-D585-4A4A-BDB6-A3D34699A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57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6E097C-4693-4322-8DAD-26D621F5B6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3163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41" y="1197116"/>
            <a:ext cx="2812078" cy="1197116"/>
          </a:xfrm>
        </p:spPr>
        <p:txBody>
          <a:bodyPr anchor="b"/>
          <a:lstStyle>
            <a:lvl1pPr algn="l">
              <a:defRPr sz="1984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31" y="1197116"/>
            <a:ext cx="4296169" cy="3780367"/>
          </a:xfrm>
        </p:spPr>
        <p:txBody>
          <a:bodyPr anchor="ctr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2" y="2587452"/>
            <a:ext cx="2812077" cy="2394231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9E2A93-D793-4AB3-85F6-A51951E87A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26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77" y="1533142"/>
            <a:ext cx="4210931" cy="1302133"/>
          </a:xfrm>
        </p:spPr>
        <p:txBody>
          <a:bodyPr anchor="b">
            <a:normAutofit/>
          </a:bodyPr>
          <a:lstStyle>
            <a:lvl1pPr algn="l">
              <a:defRPr sz="2976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6044" y="945092"/>
            <a:ext cx="2646164" cy="37803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943" y="3024293"/>
            <a:ext cx="4204377" cy="1134110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065E5B-EB0E-4B42-AD22-BDED237DCE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5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07434"/>
            <a:ext cx="3337894" cy="3463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391543"/>
            <a:ext cx="1258765" cy="195587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118128" y="1386135"/>
            <a:ext cx="2331145" cy="233122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6614098" y="1"/>
            <a:ext cx="1325717" cy="943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7115537" y="5040489"/>
            <a:ext cx="821642" cy="6300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30222" y="0"/>
            <a:ext cx="567035" cy="945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220" y="374331"/>
            <a:ext cx="7776041" cy="1158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44" y="1697460"/>
            <a:ext cx="7397205" cy="346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396901" y="1480649"/>
            <a:ext cx="819079" cy="25201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7401310" y="2666848"/>
            <a:ext cx="3191479" cy="252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59718" y="244525"/>
            <a:ext cx="693042" cy="634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31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21140735-F196-4F8E-9BA3-C3EDFA6930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241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378013" rtl="0" eaLnBrk="1" latinLnBrk="0" hangingPunct="1">
        <a:spcBef>
          <a:spcPct val="0"/>
        </a:spcBef>
        <a:buNone/>
        <a:defRPr sz="347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54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88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23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07196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5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B15808-6C23-EC92-F244-E8005E7A8A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87338"/>
            <a:ext cx="9072563" cy="947737"/>
          </a:xfrm>
        </p:spPr>
        <p:txBody>
          <a:bodyPr/>
          <a:lstStyle/>
          <a:p>
            <a:pPr lvl="0"/>
            <a:r>
              <a:rPr lang="pl-PL" sz="2600" dirty="0"/>
              <a:t>             Szkoła</a:t>
            </a:r>
            <a:r>
              <a:rPr lang="pl-PL" dirty="0"/>
              <a:t> </a:t>
            </a:r>
            <a:r>
              <a:rPr lang="pl-PL" sz="2600" dirty="0"/>
              <a:t>Podstawowa nr 187 im. A. Mickiewicza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6C0B742-E127-6490-BBF1-6CB21794074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1327150"/>
            <a:ext cx="9072563" cy="3287713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pl-PL" sz="2800" b="1" dirty="0"/>
              <a:t>Informacja nt. działalności Rady Rodziców </a:t>
            </a:r>
          </a:p>
          <a:p>
            <a:pPr marL="0" lvl="0" indent="0" algn="ctr">
              <a:buNone/>
            </a:pPr>
            <a:r>
              <a:rPr lang="pl-PL" sz="2800" b="1" dirty="0"/>
              <a:t>w roku szkolnym 2022/2023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0579AB-8E75-9C75-342D-A138DE61DD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9133" y="232835"/>
            <a:ext cx="1006920" cy="100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E6E9F89-1179-B826-51A8-B01ABE2606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3642" y="302400"/>
            <a:ext cx="8359308" cy="4744053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2800" b="1" dirty="0"/>
              <a:t>6. Inne: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kupno choinki bożonarodzeniowej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obsługa finansowa szkolnych akcji charytatywnych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zakup 10 puf na korytarz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sfinansowanie nagród dla wolontariuszy</a:t>
            </a:r>
          </a:p>
          <a:p>
            <a:pPr algn="just">
              <a:buSzPct val="45000"/>
              <a:buFont typeface="StarSymbol"/>
              <a:buChar char="●"/>
            </a:pPr>
            <a:r>
              <a:rPr lang="pl-PL" sz="2000" dirty="0"/>
              <a:t>zabezpieczenie placu zabaw (nasadzenia)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zakup filtra do wody w „źródełku”</a:t>
            </a:r>
          </a:p>
          <a:p>
            <a:pPr lvl="0" algn="just">
              <a:buSzPct val="45000"/>
              <a:buFont typeface="StarSymbol"/>
              <a:buChar char="●"/>
            </a:pPr>
            <a:endParaRPr lang="pl-PL" sz="2000" dirty="0"/>
          </a:p>
          <a:p>
            <a:pPr lvl="0" algn="just">
              <a:buSzPct val="45000"/>
              <a:buFont typeface="StarSymbol"/>
              <a:buChar char="●"/>
            </a:pPr>
            <a:endParaRPr lang="pl-PL" sz="2000" dirty="0"/>
          </a:p>
          <a:p>
            <a:pPr lvl="0">
              <a:buSzPct val="45000"/>
              <a:buFont typeface="StarSymbol"/>
              <a:buChar char="●"/>
            </a:pPr>
            <a:endParaRPr lang="pl-PL" sz="2000" dirty="0"/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E5C779-406E-15CD-BAAF-C257A12B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04" y="3297600"/>
            <a:ext cx="4025680" cy="22663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6CC518-B527-F1C0-09AF-45837C2B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75" y="3362400"/>
            <a:ext cx="3910577" cy="22015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E6E9F89-1179-B826-51A8-B01ABE2606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21434" y="1327150"/>
            <a:ext cx="7951129" cy="3227597"/>
          </a:xfrm>
        </p:spPr>
        <p:txBody>
          <a:bodyPr/>
          <a:lstStyle/>
          <a:p>
            <a:pPr marL="0" lvl="0" indent="0" algn="just">
              <a:buSzPct val="45000"/>
              <a:buNone/>
            </a:pPr>
            <a:r>
              <a:rPr lang="pl-PL" sz="2800" b="1" dirty="0"/>
              <a:t>7. Najbliższe planowane działania</a:t>
            </a:r>
          </a:p>
          <a:p>
            <a:pPr marL="0" lvl="0" indent="0" algn="just">
              <a:buSzPct val="45000"/>
              <a:buNone/>
            </a:pPr>
            <a:endParaRPr lang="pl-PL" sz="2800" b="1" dirty="0"/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festyn szkolny 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konkurs na projekt uczniowski</a:t>
            </a:r>
          </a:p>
          <a:p>
            <a:pPr lvl="0">
              <a:buSzPct val="45000"/>
              <a:buFont typeface="StarSymbol"/>
              <a:buChar char="●"/>
            </a:pPr>
            <a:endParaRPr lang="pl-PL" sz="2000" dirty="0"/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70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E6E9F89-1179-B826-51A8-B01ABE2606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21434" y="1327151"/>
            <a:ext cx="7951129" cy="1950622"/>
          </a:xfrm>
        </p:spPr>
        <p:txBody>
          <a:bodyPr/>
          <a:lstStyle/>
          <a:p>
            <a:pPr marL="0" lvl="0" indent="0" algn="just">
              <a:buSzPct val="45000"/>
              <a:buNone/>
            </a:pPr>
            <a:endParaRPr lang="pl-PL" sz="2000" dirty="0"/>
          </a:p>
          <a:p>
            <a:pPr marL="0" lvl="0" indent="0" algn="ctr">
              <a:buSzPct val="45000"/>
              <a:buNone/>
            </a:pPr>
            <a:r>
              <a:rPr lang="pl-PL" sz="2400" b="1" dirty="0"/>
              <a:t>Zapraszamy do współpracy </a:t>
            </a:r>
          </a:p>
          <a:p>
            <a:pPr marL="0" lvl="0" indent="0" algn="ctr">
              <a:buSzPct val="45000"/>
              <a:buNone/>
            </a:pPr>
            <a:r>
              <a:rPr lang="pl-PL" sz="2400" b="1" dirty="0"/>
              <a:t>w roku szkolnym 2023/2024</a:t>
            </a:r>
            <a:r>
              <a:rPr lang="pl-PL" sz="2400" dirty="0"/>
              <a:t>!</a:t>
            </a:r>
          </a:p>
          <a:p>
            <a:pPr marL="0" lvl="0" indent="0" algn="ctr">
              <a:buSzPct val="45000"/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4325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A83E7FA-D9C9-30D6-A1D1-26BCA75D29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66491" y="1327151"/>
            <a:ext cx="7606072" cy="2416714"/>
          </a:xfrm>
        </p:spPr>
        <p:txBody>
          <a:bodyPr/>
          <a:lstStyle/>
          <a:p>
            <a:pPr marL="0" lvl="0" indent="0" algn="just">
              <a:buSzPct val="45000"/>
              <a:buNone/>
            </a:pPr>
            <a:r>
              <a:rPr lang="pl-PL" sz="2800" b="1" dirty="0"/>
              <a:t>1. Usprawnienie obsługi finansowej</a:t>
            </a:r>
          </a:p>
          <a:p>
            <a:pPr marL="0" lvl="0" indent="0" algn="just">
              <a:buSzPct val="45000"/>
              <a:buNone/>
            </a:pPr>
            <a:endParaRPr lang="pl-PL" dirty="0"/>
          </a:p>
          <a:p>
            <a:pPr lvl="0" algn="just">
              <a:buSzPct val="45000"/>
              <a:buFont typeface="StarSymbol"/>
              <a:buChar char="●"/>
            </a:pPr>
            <a:r>
              <a:rPr lang="pl-PL" sz="2200" dirty="0"/>
              <a:t>rezygnacja z obiegu gotówkowego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200" dirty="0"/>
              <a:t>optymalizacja  obsługi konta RR</a:t>
            </a:r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BF9C0EA-2C10-12CC-2586-74DA75E75B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4826" y="1505243"/>
            <a:ext cx="8369178" cy="3867819"/>
          </a:xfrm>
        </p:spPr>
        <p:txBody>
          <a:bodyPr/>
          <a:lstStyle/>
          <a:p>
            <a:pPr marL="0" lvl="0" indent="0">
              <a:buNone/>
            </a:pPr>
            <a:r>
              <a:rPr lang="pl-PL" sz="2800" b="1" dirty="0"/>
              <a:t>2. Projekt nowego regulaminu RR</a:t>
            </a:r>
          </a:p>
          <a:p>
            <a:pPr lvl="0"/>
            <a:r>
              <a:rPr lang="pl-PL" sz="2000" dirty="0"/>
              <a:t>najważniejsze zmiany: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1800" dirty="0"/>
              <a:t>aktualizacja wg stanu prawnego na 2023 r.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1800" dirty="0"/>
              <a:t>optymalizacja realizacji zadań przez Prezydium RR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1800" dirty="0"/>
              <a:t>optymalizacja procesu podejmowania decyzji przez RR</a:t>
            </a:r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3324484-6A88-8572-78D6-084E93D8C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4234" y="1327150"/>
            <a:ext cx="8408329" cy="3460510"/>
          </a:xfrm>
        </p:spPr>
        <p:txBody>
          <a:bodyPr/>
          <a:lstStyle/>
          <a:p>
            <a:pPr marL="0" lvl="0" indent="0">
              <a:buNone/>
            </a:pPr>
            <a:r>
              <a:rPr lang="pl-PL" sz="2800" b="1" dirty="0"/>
              <a:t>3. Współpraca z samorządem uczniowskim oraz szkolnym kołem wolontariatu (wsparcie finansowe i organizacyjne)</a:t>
            </a:r>
          </a:p>
          <a:p>
            <a:pPr lvl="0"/>
            <a:r>
              <a:rPr lang="pl-PL" sz="2000" dirty="0"/>
              <a:t>akcje malowania ogrodzenia</a:t>
            </a:r>
          </a:p>
          <a:p>
            <a:pPr lvl="0"/>
            <a:r>
              <a:rPr lang="pl-PL" sz="2000" dirty="0"/>
              <a:t>stworzenie murali w łączniku koło sali gimnastycznej i na ogrodzeniu</a:t>
            </a:r>
          </a:p>
          <a:p>
            <a:pPr marL="0" lvl="0" indent="0"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3324484-6A88-8572-78D6-084E93D8C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4234" y="1327150"/>
            <a:ext cx="8408329" cy="3460510"/>
          </a:xfrm>
        </p:spPr>
        <p:txBody>
          <a:bodyPr/>
          <a:lstStyle/>
          <a:p>
            <a:pPr marL="0" lvl="0" indent="0">
              <a:buNone/>
            </a:pPr>
            <a:endParaRPr lang="pl-PL" sz="2000" dirty="0"/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B1D275C-E1F2-716B-C83B-BA09272FD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" y="345831"/>
            <a:ext cx="4439887" cy="33212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75418EE-8122-3F9A-0360-6574EBF3E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121" y="345831"/>
            <a:ext cx="4439887" cy="33212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D0F11E-51D8-83A7-BBFB-5DA26C90A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344" y="3670103"/>
            <a:ext cx="1422595" cy="18906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8B35B6-E478-31EB-B706-54E96D28D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944" y="3670102"/>
            <a:ext cx="1422595" cy="18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9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3324484-6A88-8572-78D6-084E93D8C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4234" y="1327150"/>
            <a:ext cx="8408329" cy="3460510"/>
          </a:xfrm>
        </p:spPr>
        <p:txBody>
          <a:bodyPr/>
          <a:lstStyle/>
          <a:p>
            <a:pPr marL="0" lvl="0" indent="0">
              <a:buNone/>
            </a:pPr>
            <a:r>
              <a:rPr lang="pl-PL" sz="2800" b="1" dirty="0"/>
              <a:t>3. Współpraca z samorządem uczniowskim oraz szkolnym kołem wolontariatu (wsparcie finansowe i organizacyjne)</a:t>
            </a:r>
          </a:p>
          <a:p>
            <a:pPr lvl="0"/>
            <a:r>
              <a:rPr lang="pl-PL" sz="2000" dirty="0"/>
              <a:t>akcje malowania ogrodzenia</a:t>
            </a:r>
          </a:p>
          <a:p>
            <a:pPr lvl="0"/>
            <a:r>
              <a:rPr lang="pl-PL" sz="2000" dirty="0"/>
              <a:t>stworzenie murali w łączniku koło sali gimnastycznej i na </a:t>
            </a:r>
            <a:r>
              <a:rPr lang="pl-PL" sz="2000"/>
              <a:t>ogrodzeniu szkoły</a:t>
            </a:r>
            <a:endParaRPr lang="pl-PL" sz="2000" dirty="0"/>
          </a:p>
          <a:p>
            <a:pPr lvl="0"/>
            <a:r>
              <a:rPr lang="pl-PL" sz="2000" dirty="0"/>
              <a:t>współudział w organizacji obchodów Dnia Wolontariusza</a:t>
            </a:r>
          </a:p>
          <a:p>
            <a:pPr lvl="0"/>
            <a:r>
              <a:rPr lang="pl-PL" sz="2000" dirty="0"/>
              <a:t>współudział w akcjach społecznych i charytatywnych</a:t>
            </a:r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46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DD7C3E4-5976-2F6C-87E5-7F61ACA470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61049" y="1327151"/>
            <a:ext cx="8011514" cy="3029190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2800" dirty="0"/>
              <a:t>4. </a:t>
            </a:r>
            <a:r>
              <a:rPr lang="pl-PL" sz="2800" b="1" dirty="0"/>
              <a:t>Sfinansowanie nagród w konkursach: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Moje Wyspy Osobowości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Jesienne drzewo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Jesienny lampion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Bezpieczeństwo w sieci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English Brain</a:t>
            </a:r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E195471-522D-D963-014B-955573D488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4015" y="1327150"/>
            <a:ext cx="8218548" cy="3184465"/>
          </a:xfrm>
        </p:spPr>
        <p:txBody>
          <a:bodyPr/>
          <a:lstStyle/>
          <a:p>
            <a:pPr marL="0" lvl="0" indent="0">
              <a:buNone/>
            </a:pPr>
            <a:r>
              <a:rPr lang="pl-PL" sz="2800" b="1" dirty="0"/>
              <a:t>4. (cd.) Sfinansowanie nagród w konkursach</a:t>
            </a:r>
            <a:r>
              <a:rPr lang="pl-PL" dirty="0"/>
              <a:t>: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Kapelusz Pani Zimy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Bajki A. Mickiewicza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Instrumentalny konkurs kolęd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Znam przygody dzieci z </a:t>
            </a:r>
            <a:r>
              <a:rPr lang="pl-PL" sz="2000" dirty="0" err="1"/>
              <a:t>Bullerbyn</a:t>
            </a:r>
            <a:endParaRPr lang="pl-PL" sz="2000" dirty="0"/>
          </a:p>
          <a:p>
            <a:pPr lvl="0">
              <a:buSzPct val="45000"/>
              <a:buFont typeface="StarSymbol"/>
              <a:buChar char="●"/>
            </a:pPr>
            <a:r>
              <a:rPr lang="pl-PL" sz="2000" dirty="0"/>
              <a:t>Mistrzowie ortografii</a:t>
            </a:r>
          </a:p>
          <a:p>
            <a:pPr lvl="0">
              <a:buSzPct val="45000"/>
              <a:buFont typeface="StarSymbol"/>
              <a:buChar char="●"/>
            </a:pPr>
            <a:endParaRPr lang="pl-PL" sz="2000" dirty="0"/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DD9AAB5-3A6F-D439-6A97-C8C287D6D9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81819" y="1327151"/>
            <a:ext cx="7890744" cy="322759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800" b="1" dirty="0"/>
              <a:t>5. Dofinansowanie organizacji imprez i uroczystości:</a:t>
            </a:r>
          </a:p>
          <a:p>
            <a:pPr marL="0" lvl="0" indent="0">
              <a:buNone/>
            </a:pPr>
            <a:endParaRPr lang="pl-PL" sz="2800" b="1" dirty="0"/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Wieczór Pieśni Patriotycznych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Warsztaty bożonarodzeniowe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Wieczór kolęd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bal karnawałowy klas 1-3</a:t>
            </a:r>
          </a:p>
          <a:p>
            <a:pPr lvl="0" algn="just">
              <a:buSzPct val="45000"/>
              <a:buFont typeface="StarSymbol"/>
              <a:buChar char="●"/>
            </a:pPr>
            <a:r>
              <a:rPr lang="pl-PL" sz="2000" dirty="0"/>
              <a:t>bal ósmoklasisty</a:t>
            </a:r>
          </a:p>
          <a:p>
            <a:pPr lvl="0">
              <a:buSzPct val="45000"/>
              <a:buFont typeface="StarSymbol"/>
              <a:buChar char="●"/>
            </a:pPr>
            <a:endParaRPr lang="pl-PL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RR" id="{2602A378-106F-4248-88AB-7B41EED72362}" vid="{F303AD4F-8060-4BFC-8F96-AB4FA430403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RR</Template>
  <TotalTime>44</TotalTime>
  <Words>266</Words>
  <Application>Microsoft Office PowerPoint</Application>
  <PresentationFormat>Niestandardowy</PresentationFormat>
  <Paragraphs>67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Liberation Sans</vt:lpstr>
      <vt:lpstr>Liberation Serif</vt:lpstr>
      <vt:lpstr>StarSymbol</vt:lpstr>
      <vt:lpstr>Wingdings 3</vt:lpstr>
      <vt:lpstr>Jon</vt:lpstr>
      <vt:lpstr>             Szkoła Podstawowa nr 187 im. A. Mickiewicza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187 im. A. Mickiewicza</dc:title>
  <dc:creator>Jaworska Joanna</dc:creator>
  <cp:lastModifiedBy>Jaworska Joanna</cp:lastModifiedBy>
  <cp:revision>4</cp:revision>
  <dcterms:created xsi:type="dcterms:W3CDTF">2023-06-14T09:27:01Z</dcterms:created>
  <dcterms:modified xsi:type="dcterms:W3CDTF">2023-09-14T09:21:56Z</dcterms:modified>
</cp:coreProperties>
</file>