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62" r:id="rId5"/>
    <p:sldId id="264" r:id="rId6"/>
    <p:sldId id="260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247F367-2C1C-47DD-9732-2966849153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0E0A661-78F4-4145-AA05-9A6A91B897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DD4EE-3229-4C9F-A45E-08B5BB235B2C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D8F5388-10EC-49B3-8B0C-8F50415318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C66B10-1BC3-4DAA-9C7E-8E34086094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8218-3189-4882-8244-6570D7CBDB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42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6412D-BDA3-426E-A05C-CFE9072278F6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ACE5-A296-4E6F-A76D-C98B5F15E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30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26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4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415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04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869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02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649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29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5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4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08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23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0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02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77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52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F9505-DEBE-487F-8FD5-8DA61BDCF584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63790-42F0-4756-8110-C18E1D6A3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76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p323@eduwarszawa.p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19F13F-54A2-4827-9E9C-996F58B25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900" y="5143500"/>
            <a:ext cx="7366000" cy="977900"/>
          </a:xfrm>
        </p:spPr>
        <p:txBody>
          <a:bodyPr>
            <a:normAutofit/>
          </a:bodyPr>
          <a:lstStyle/>
          <a:p>
            <a:pPr algn="r"/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Emilia Kowalska</a:t>
            </a:r>
            <a:endParaRPr lang="pl-PL" sz="20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71B417-C911-45EB-9D44-BB5299A3D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0900"/>
            <a:ext cx="2733674" cy="3644899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BD827DAD-2D54-4D21-B5B7-3404B938C504}"/>
              </a:ext>
            </a:extLst>
          </p:cNvPr>
          <p:cNvSpPr txBox="1">
            <a:spLocks/>
          </p:cNvSpPr>
          <p:nvPr/>
        </p:nvSpPr>
        <p:spPr>
          <a:xfrm>
            <a:off x="3429000" y="1433004"/>
            <a:ext cx="8305800" cy="261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Żadne gwiazdy nie będą gwiazdami, jeśli nie będzie ze mną moich kotów</a:t>
            </a:r>
            <a:endParaRPr lang="pl-PL" sz="48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415B341-DF42-4201-962A-C2A299943946}"/>
              </a:ext>
            </a:extLst>
          </p:cNvPr>
          <p:cNvSpPr txBox="1">
            <a:spLocks/>
          </p:cNvSpPr>
          <p:nvPr/>
        </p:nvSpPr>
        <p:spPr>
          <a:xfrm>
            <a:off x="457200" y="5143500"/>
            <a:ext cx="5340285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20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7180C7DD-E147-4C21-B808-0156A5F13B39}"/>
              </a:ext>
            </a:extLst>
          </p:cNvPr>
          <p:cNvSpPr txBox="1">
            <a:spLocks/>
          </p:cNvSpPr>
          <p:nvPr/>
        </p:nvSpPr>
        <p:spPr>
          <a:xfrm>
            <a:off x="725864" y="5160390"/>
            <a:ext cx="5553828" cy="977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pl-PL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Nie sięgajmy do gwiazd</a:t>
            </a:r>
            <a:br>
              <a:rPr lang="pl-PL" sz="2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nie szukajmy szczęścia w kosmosie.</a:t>
            </a:r>
            <a:br>
              <a:rPr lang="pl-PL" sz="2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Popatrzmy na Ziemię …</a:t>
            </a:r>
            <a:endParaRPr lang="pl-PL" sz="20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7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C1216F-9EFD-42D2-AB93-305A2EAD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9700" y="2907038"/>
            <a:ext cx="4572002" cy="346789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Bo koty są dobre na wszystko:</a:t>
            </a:r>
            <a:b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na wszystko, co życie nam niesie,</a:t>
            </a:r>
            <a:b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bo koty to czułość i bliskość</a:t>
            </a:r>
            <a:b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na wiosnę, na lato, na jesień.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pl-PL" sz="2400" b="0" i="0" cap="none" dirty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A zimą, gdy dzień już zbyt krótki</a:t>
            </a:r>
            <a:b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i chłodnym ogarnia nas cieniem,</a:t>
            </a:r>
            <a:b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to kot - twój przyjaciel malutki,</a:t>
            </a:r>
            <a:b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otuli cię ciepłym mruczeniem.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8428B6A-9691-43A6-82EC-97B097E83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933"/>
            <a:ext cx="3606800" cy="48090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9B05BAB-A1E2-4447-B187-6C3A1093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2555"/>
            <a:ext cx="3183467" cy="2387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0864077-512B-48B4-8E1E-EDCD0E05F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318" y="290367"/>
            <a:ext cx="2442633" cy="18319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97F371E-3D67-40CF-A485-1D8550221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202" y="297128"/>
            <a:ext cx="3016859" cy="226264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AB951B8-2BA3-41BF-87A8-2B3EEA00B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450" y="2818607"/>
            <a:ext cx="2806699" cy="37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8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C1216F-9EFD-42D2-AB93-305A2EAD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8201" y="295276"/>
            <a:ext cx="5092699" cy="29940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Kotu potrzeba niewiele:</a:t>
            </a:r>
            <a:b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Pogłaskać go tylko w niedzielę,</a:t>
            </a:r>
            <a:b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 poniedziałek, wtorek i w środę</a:t>
            </a:r>
            <a:b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leciutko podrapać go w brodę,</a:t>
            </a:r>
            <a:b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 czwartek, w piątek i w sobotę</a:t>
            </a:r>
            <a:b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pobawić się trochę z kotem</a:t>
            </a:r>
            <a:b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400" cap="none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w niedzielę – znów niewiele.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43D194-C96E-4B9D-95F2-5CB242CA6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3048000"/>
            <a:ext cx="4974167" cy="37306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24BC670-92A6-4AB3-8095-126D1D90E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295276"/>
            <a:ext cx="3104093" cy="23280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3E5165A-1D31-4B8F-ACD9-84F61E2D8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83" y="2806699"/>
            <a:ext cx="4974167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1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C1216F-9EFD-42D2-AB93-305A2EAD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3129" y="876295"/>
            <a:ext cx="5265741" cy="15748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Jeśli zbyt ci samotność dokuczy,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a twe serce w rozterkach się miota,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to znajdź coś, co ci miłość wymruczy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weź kota.</a:t>
            </a:r>
            <a:endParaRPr lang="pl-PL" sz="24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B2DAC60-02D3-4713-A047-BE2AB399A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533406"/>
            <a:ext cx="2414586" cy="321944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AF42A80-84D1-4C1F-9BC2-84907DD3B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2" y="4098400"/>
            <a:ext cx="1806575" cy="24087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18E17EB-8EFE-4DBA-BD0E-D8758FB95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85" y="2771250"/>
            <a:ext cx="2801938" cy="37359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5B4E76E-EFD2-4451-98FD-98440270B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180" y="533406"/>
            <a:ext cx="3495672" cy="46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3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C1216F-9EFD-42D2-AB93-305A2EAD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9642" y="695016"/>
            <a:ext cx="3907658" cy="56139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Mały szary kłębuszek,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słodziutkie stworzonko,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po świecie stąpa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na czterech łapkach,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myszy chwytając w pułapkach.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Uwielbia mleko,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kocie przysmaki,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bo uwierzcie mi proszę,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mój kot nie jest byle jaki!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Mięciutkie futerko,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kochane uszko,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a w środku</a:t>
            </a:r>
            <a:b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r>
              <a:rPr lang="pl-PL" sz="2400" b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żywo bijące serduszko.</a:t>
            </a:r>
            <a:endParaRPr lang="pl-PL" sz="24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788F35-3386-4CFF-BB79-86F782F94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3348" y="695016"/>
            <a:ext cx="2969296" cy="22269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A976B6F-BC83-4473-AE1D-3CFA2D12F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43" y="695016"/>
            <a:ext cx="3936439" cy="524858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6A8739F-68DC-423E-B7D6-8D2BC48DF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8" y="4529701"/>
            <a:ext cx="1334446" cy="177926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41BB7AB-D250-4722-B6BA-EB754C1A6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97" y="3375847"/>
            <a:ext cx="1621147" cy="25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C1216F-9EFD-42D2-AB93-305A2EAD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407" y="2590800"/>
            <a:ext cx="4946650" cy="16763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Cu­dow­ne oczy ma mój kot an­go­ra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z każ­dą porą ich ko­lor się zmie­nia.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Inne są z rana a inne z wie­czo­ra,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Gdy cały po­kój to­nie w mo­rzu cie­nia.</a:t>
            </a:r>
            <a:endParaRPr lang="pl-P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7BBD11-2D79-4FCE-9091-22F570AB1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5" y="1066800"/>
            <a:ext cx="5809432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C1216F-9EFD-42D2-AB93-305A2EAD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1812" y="2501899"/>
            <a:ext cx="5183189" cy="185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Wiem niewiele, lecz powiem, co wiem,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choć nie będzie to pewnie myśl złota: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Najpiękniejszą muzyką przed snem,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jest mruczenie szczęśliwego kota</a:t>
            </a:r>
            <a:endParaRPr lang="pl-PL" sz="24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66A172-9394-4371-8316-028450FC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371601"/>
            <a:ext cx="4057650" cy="5410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FE7A0E2-7DBB-463A-BDF4-AECC3696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76197"/>
            <a:ext cx="2686050" cy="20145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07A22A4-1503-4894-A64C-F4FC7D688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4081464"/>
            <a:ext cx="3600450" cy="270033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38F4AF6-3130-4150-ADE2-747D4BFF3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6" y="256117"/>
            <a:ext cx="2484437" cy="33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1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C1216F-9EFD-42D2-AB93-305A2EAD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867" y="882650"/>
            <a:ext cx="5456766" cy="1962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Niemal założyć się jestem gotów,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bo wątpliwości moich to nie budzi,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że gdzie jest dom szczęśliwych kotów,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tam jest i dom szczęśliwych ludzi</a:t>
            </a:r>
            <a:endParaRPr lang="pl-PL" sz="24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AB673C-CC78-4473-A5A1-6991820D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102100"/>
            <a:ext cx="2523067" cy="18923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8813236-EF25-48FA-B9A7-D41C8DDD9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46100"/>
            <a:ext cx="3445934" cy="25844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FB14B3C-5F08-41A3-8BB4-52C47C928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66" y="3505200"/>
            <a:ext cx="4114800" cy="30861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EAA04DE-0F0C-4795-BA25-850AE61BC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266700"/>
            <a:ext cx="2946399" cy="220979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1900046-8FB4-43F2-87C5-BC9969A34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065" y="2863850"/>
            <a:ext cx="4969934" cy="3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1B259656-F049-46D5-B441-7A0F0EF10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982" y="1451726"/>
            <a:ext cx="7766936" cy="3818553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latin typeface="Garamond" panose="02020404030301010803" pitchFamily="18" charset="0"/>
              </a:rPr>
              <a:t>Imię i nazwisko: Emilia Kowalska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latin typeface="Garamond" panose="02020404030301010803" pitchFamily="18" charset="0"/>
              </a:rPr>
              <a:t>Wiek: 14 lat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latin typeface="Garamond" panose="02020404030301010803" pitchFamily="18" charset="0"/>
              </a:rPr>
              <a:t>Klasa: 8a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latin typeface="Garamond" panose="02020404030301010803" pitchFamily="18" charset="0"/>
              </a:rPr>
              <a:t>Tytuł pracy: „Żadne gwiazdy nie będą gwiazdami, jeśli nie będzie ze mną moich kotów”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latin typeface="Garamond" panose="02020404030301010803" pitchFamily="18" charset="0"/>
              </a:rPr>
              <a:t>Szkoła Podstawowa nr 323 im. Polskich Olimpijczyków w Warszawie, tel. (22) 259 40 60, mail: </a:t>
            </a:r>
            <a:r>
              <a:rPr lang="pl-PL" sz="2400" dirty="0">
                <a:latin typeface="Garamond" panose="02020404030301010803" pitchFamily="18" charset="0"/>
                <a:hlinkClick r:id="rId2"/>
              </a:rPr>
              <a:t>sp323@eduwarszawa.pl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pl-PL" sz="2400" dirty="0">
                <a:latin typeface="Garamond" panose="02020404030301010803" pitchFamily="18" charset="0"/>
              </a:rPr>
              <a:t>W prezentacji wykorzystałam wiersze Franciszka Jana Klimka i Henryka Zbierzchowskiego </a:t>
            </a:r>
          </a:p>
        </p:txBody>
      </p:sp>
    </p:spTree>
    <p:extLst>
      <p:ext uri="{BB962C8B-B14F-4D97-AF65-F5344CB8AC3E}">
        <p14:creationId xmlns:p14="http://schemas.microsoft.com/office/powerpoint/2010/main" val="302279597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3083</TotalTime>
  <Words>419</Words>
  <Application>Microsoft Office PowerPoint</Application>
  <PresentationFormat>Panoramiczny</PresentationFormat>
  <Paragraphs>22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Trebuchet MS</vt:lpstr>
      <vt:lpstr>Wingdings 3</vt:lpstr>
      <vt:lpstr>Faseta</vt:lpstr>
      <vt:lpstr>Emilia Kowalska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Arkadiusz</dc:creator>
  <cp:lastModifiedBy>Kowalski Arkadiusz</cp:lastModifiedBy>
  <cp:revision>30</cp:revision>
  <dcterms:created xsi:type="dcterms:W3CDTF">2024-04-13T15:01:44Z</dcterms:created>
  <dcterms:modified xsi:type="dcterms:W3CDTF">2024-04-15T18:45:18Z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UxC4dwLulzfINJ8nQH+xvX5LNGipWa4BRSZhPgxsCvnA6a3Z1CwCOCv1f0WsH4ELNwWpLqw5TCO0Vsg+73SdWA==</vt:lpwstr>
  </property>
  <property fmtid="{D5CDD505-2E9C-101B-9397-08002B2CF9AE}" pid="4" name="MFClassificationDate">
    <vt:lpwstr>2024-04-13T17:04:44.2773831+02:00</vt:lpwstr>
  </property>
  <property fmtid="{D5CDD505-2E9C-101B-9397-08002B2CF9AE}" pid="5" name="MFClassifiedBySID">
    <vt:lpwstr>UxC4dwLulzfINJ8nQH+xvX5LNGipWa4BRSZhPgxsCvm42mrIC/DSDv0ggS+FjUN/2v1BBotkLlY5aAiEhoi6uf42TBd05UoC+WcKUusEEQpHGswllTUe2T0Tx/K+CAuY</vt:lpwstr>
  </property>
  <property fmtid="{D5CDD505-2E9C-101B-9397-08002B2CF9AE}" pid="6" name="MFGRNItemId">
    <vt:lpwstr>GRN-68f7162c-91ba-4106-ae4d-a4f4869932b3</vt:lpwstr>
  </property>
  <property fmtid="{D5CDD505-2E9C-101B-9397-08002B2CF9AE}" pid="7" name="MFHash">
    <vt:lpwstr>Mk1aLmm03+cnBBg/g0BIhYvYxUO7lmHTWTpVj1a0MY8=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