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38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11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01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1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56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16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1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67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46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89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91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9130-2F29-41BB-8168-20D7E07AB66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89DD878-E1A1-4F53-99ED-8BA05FA27294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4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6A5C9C-425B-C25E-4F91-0462293AAF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OZDOBA ŚWIĄTECZNA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C25FC6-FD56-46E8-ED2E-1CCAE77D1E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KLASA </a:t>
            </a:r>
            <a:r>
              <a:rPr lang="pl-PL" dirty="0" err="1"/>
              <a:t>IIc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571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D98568-E17B-2F55-D8C1-C17A466B2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4712" y="195004"/>
            <a:ext cx="3844703" cy="510624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2DE502-38F9-1A28-A6FE-B29AB0312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585" y="195004"/>
            <a:ext cx="3762675" cy="49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A2A926A-AD11-01B1-F4E4-0BAFF89D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959" y="468145"/>
            <a:ext cx="3580367" cy="47551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B73502-42FC-FD62-F3E2-F0440479F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674" y="468146"/>
            <a:ext cx="3580367" cy="47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AD92D5D-C007-3892-7FCA-E25867655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286" y="633486"/>
            <a:ext cx="3249031" cy="43151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A81A3F8-544B-2BBB-FD44-76350B0A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66" y="633486"/>
            <a:ext cx="3249032" cy="43151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BDC3677-1BDF-28F4-6867-5AD466AC0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59" y="633486"/>
            <a:ext cx="3249032" cy="43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3C401A-71C2-311E-F948-2146783C2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20"/>
          <a:stretch/>
        </p:blipFill>
        <p:spPr>
          <a:xfrm>
            <a:off x="3242672" y="480766"/>
            <a:ext cx="5163671" cy="56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2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71485C6-3F62-B6AE-246A-80C9F6FB7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319" y="537328"/>
            <a:ext cx="6783457" cy="51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395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</TotalTime>
  <Words>5</Words>
  <Application>Microsoft Office PowerPoint</Application>
  <PresentationFormat>Panoramiczny</PresentationFormat>
  <Paragraphs>2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Galeria</vt:lpstr>
      <vt:lpstr>OZDOBA ŚWIĄTECZNA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OZDOBA ŚWIĄTECZNA</dc:title>
  <dc:creator>CEM</dc:creator>
  <cp:lastModifiedBy>CEM</cp:lastModifiedBy>
  <cp:revision>2</cp:revision>
  <dcterms:created xsi:type="dcterms:W3CDTF">2023-11-26T20:06:10Z</dcterms:created>
  <dcterms:modified xsi:type="dcterms:W3CDTF">2023-11-26T20:09:25Z</dcterms:modified>
</cp:coreProperties>
</file>