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2" r:id="rId5"/>
    <p:sldId id="261" r:id="rId6"/>
    <p:sldId id="264" r:id="rId7"/>
    <p:sldId id="265" r:id="rId8"/>
  </p:sldIdLst>
  <p:sldSz cx="12192000" cy="6858000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89" autoAdjust="0"/>
  </p:normalViewPr>
  <p:slideViewPr>
    <p:cSldViewPr snapToGrid="0">
      <p:cViewPr varScale="1">
        <p:scale>
          <a:sx n="77" d="100"/>
          <a:sy n="77" d="100"/>
        </p:scale>
        <p:origin x="125" y="8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38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>
            <a:extLst>
              <a:ext uri="{FF2B5EF4-FFF2-40B4-BE49-F238E27FC236}">
                <a16:creationId xmlns:a16="http://schemas.microsoft.com/office/drawing/2014/main" id="{830594C5-4210-4C0B-94C8-05EA2A2738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/>
          </a:p>
        </p:txBody>
      </p:sp>
      <p:sp>
        <p:nvSpPr>
          <p:cNvPr id="3" name="Data — symbol zastępczy 2">
            <a:extLst>
              <a:ext uri="{FF2B5EF4-FFF2-40B4-BE49-F238E27FC236}">
                <a16:creationId xmlns:a16="http://schemas.microsoft.com/office/drawing/2014/main" id="{9A07B545-CB7B-485B-8848-24C5090D7C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1E93BE0-FC2A-4EC2-834A-5D8844A04E66}" type="datetime1">
              <a:rPr lang="pl-PL" smtClean="0"/>
              <a:t>17.03.2024</a:t>
            </a:fld>
            <a:endParaRPr lang="pl-PL" dirty="0"/>
          </a:p>
        </p:txBody>
      </p:sp>
      <p:sp>
        <p:nvSpPr>
          <p:cNvPr id="4" name="Stopka — symbol zastępczy 3">
            <a:extLst>
              <a:ext uri="{FF2B5EF4-FFF2-40B4-BE49-F238E27FC236}">
                <a16:creationId xmlns:a16="http://schemas.microsoft.com/office/drawing/2014/main" id="{DD9E7E0C-EC12-408D-80EA-659FD94A65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/>
          </a:p>
        </p:txBody>
      </p:sp>
      <p:sp>
        <p:nvSpPr>
          <p:cNvPr id="5" name="Numer slajdu — symbol zastępczy 4">
            <a:extLst>
              <a:ext uri="{FF2B5EF4-FFF2-40B4-BE49-F238E27FC236}">
                <a16:creationId xmlns:a16="http://schemas.microsoft.com/office/drawing/2014/main" id="{DF952D70-4DD5-4630-8772-5085BDBF1D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1D13D6A-DFDD-4B27-9F53-83C0CD9331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6963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noProof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DF7DD-EDB0-447D-B027-E1AA6404A2A5}" type="datetime1">
              <a:rPr lang="pl-PL" smtClean="0"/>
              <a:pPr/>
              <a:t>17.03.2024</a:t>
            </a:fld>
            <a:endParaRPr lang="pl-PL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noProof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A1D7B6F-E65C-42E7-86A5-0A01C6C95227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295432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A1D7B6F-E65C-42E7-86A5-0A01C6C95227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7398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noProof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7412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noProof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3559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noProof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8845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noProof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78095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noProof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25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noProof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2473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obraz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fika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Dowolny kształt: Kształt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40" name="Dowolny kształt: Kształt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41" name="Dowolny kształt: Kształt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6" name="Dowolny kształt: Kształt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7" name="Dowolny kształt: Kształt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9" name="Dowolny kształt: Kształt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6" name="Dowolny kształt: Kształt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7" name="Dowolny kształt: Kształt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8" name="Dowolny kształt: Kształt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9" name="Dowolny kształt: Kształt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0" name="Dowolny kształt: Kształt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1" name="Dowolny kształt: Kształt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2" name="Dowolny kształt: Kształt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3" name="Dowolny kształt: Kształt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5" name="Dowolny kształt: Kształt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3" name="Podtytuł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rtlCol="0"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 noProof="0"/>
              <a:t>KLIKNIJ, ABY EDYTOWAĆ WZORZEC</a:t>
            </a:r>
          </a:p>
        </p:txBody>
      </p:sp>
      <p:sp>
        <p:nvSpPr>
          <p:cNvPr id="42" name="Obraz — symbol zastępczy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rtlCol="0"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/>
              <a:t>Prezentacja</a:t>
            </a:r>
            <a:br>
              <a:rPr lang="pl-PL" noProof="0"/>
            </a:br>
            <a:r>
              <a:rPr lang="pl-PL" noProof="0"/>
              <a:t>Tytuł</a:t>
            </a:r>
          </a:p>
        </p:txBody>
      </p:sp>
      <p:sp>
        <p:nvSpPr>
          <p:cNvPr id="45" name="Tekst — symbol zastępczy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 rtlCol="0"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pl-PL" noProof="0"/>
              <a:t>MIESIĄC</a:t>
            </a:r>
            <a:br>
              <a:rPr lang="pl-PL" noProof="0"/>
            </a:br>
            <a:r>
              <a:rPr lang="pl-PL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77174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z podziękowani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afika 35">
            <a:extLst>
              <a:ext uri="{FF2B5EF4-FFF2-40B4-BE49-F238E27FC236}">
                <a16:creationId xmlns:a16="http://schemas.microsoft.com/office/drawing/2014/main" id="{B00A1772-2B8D-4677-8511-3E067F67A72F}"/>
              </a:ext>
            </a:extLst>
          </p:cNvPr>
          <p:cNvGrpSpPr/>
          <p:nvPr userDrawn="1"/>
        </p:nvGrpSpPr>
        <p:grpSpPr>
          <a:xfrm>
            <a:off x="6678503" y="1430186"/>
            <a:ext cx="5526208" cy="2613848"/>
            <a:chOff x="6678503" y="665690"/>
            <a:chExt cx="5526208" cy="2613848"/>
          </a:xfrm>
        </p:grpSpPr>
        <p:sp>
          <p:nvSpPr>
            <p:cNvPr id="42" name="Dowolny kształt: Kształt 41">
              <a:extLst>
                <a:ext uri="{FF2B5EF4-FFF2-40B4-BE49-F238E27FC236}">
                  <a16:creationId xmlns:a16="http://schemas.microsoft.com/office/drawing/2014/main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41" name="Dowolny kształt: Kształt 40">
              <a:extLst>
                <a:ext uri="{FF2B5EF4-FFF2-40B4-BE49-F238E27FC236}">
                  <a16:creationId xmlns:a16="http://schemas.microsoft.com/office/drawing/2014/main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14" name="Dowolny kształt: Kształt 13">
            <a:extLst>
              <a:ext uri="{FF2B5EF4-FFF2-40B4-BE49-F238E27FC236}">
                <a16:creationId xmlns:a16="http://schemas.microsoft.com/office/drawing/2014/main" id="{D2973908-D73D-4ECB-A29B-831C44983FB3}"/>
              </a:ext>
            </a:extLst>
          </p:cNvPr>
          <p:cNvSpPr/>
          <p:nvPr/>
        </p:nvSpPr>
        <p:spPr>
          <a:xfrm>
            <a:off x="5886429" y="5240536"/>
            <a:ext cx="1486046" cy="162576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10" name="Dowolny kształt: Kształt 9">
            <a:extLst>
              <a:ext uri="{FF2B5EF4-FFF2-40B4-BE49-F238E27FC236}">
                <a16:creationId xmlns:a16="http://schemas.microsoft.com/office/drawing/2014/main" id="{334FC528-8248-470A-AD71-53711E01005E}"/>
              </a:ext>
            </a:extLst>
          </p:cNvPr>
          <p:cNvSpPr/>
          <p:nvPr/>
        </p:nvSpPr>
        <p:spPr>
          <a:xfrm>
            <a:off x="-13301" y="298479"/>
            <a:ext cx="2679964" cy="762075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12" name="Dowolny kształt: Kształt 11">
            <a:extLst>
              <a:ext uri="{FF2B5EF4-FFF2-40B4-BE49-F238E27FC236}">
                <a16:creationId xmlns:a16="http://schemas.microsoft.com/office/drawing/2014/main" id="{AC925586-1EA9-4B0D-9E80-91777899FF7C}"/>
              </a:ext>
            </a:extLst>
          </p:cNvPr>
          <p:cNvSpPr/>
          <p:nvPr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16" name="Dowolny kształt: Kształt 15">
            <a:extLst>
              <a:ext uri="{FF2B5EF4-FFF2-40B4-BE49-F238E27FC236}">
                <a16:creationId xmlns:a16="http://schemas.microsoft.com/office/drawing/2014/main" id="{082ADE93-C591-447F-A2DD-56E8D22B23F6}"/>
              </a:ext>
            </a:extLst>
          </p:cNvPr>
          <p:cNvSpPr/>
          <p:nvPr/>
        </p:nvSpPr>
        <p:spPr>
          <a:xfrm>
            <a:off x="7752243" y="4099514"/>
            <a:ext cx="4445438" cy="1105009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9" name="Dowolny kształt: Kształt 8">
            <a:extLst>
              <a:ext uri="{FF2B5EF4-FFF2-40B4-BE49-F238E27FC236}">
                <a16:creationId xmlns:a16="http://schemas.microsoft.com/office/drawing/2014/main" id="{4F539762-F7DA-4468-979C-780676B34A92}"/>
              </a:ext>
            </a:extLst>
          </p:cNvPr>
          <p:cNvSpPr/>
          <p:nvPr/>
        </p:nvSpPr>
        <p:spPr>
          <a:xfrm>
            <a:off x="-13301" y="237513"/>
            <a:ext cx="2895885" cy="10288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11" name="Dowolny kształt: Kształt 10">
            <a:extLst>
              <a:ext uri="{FF2B5EF4-FFF2-40B4-BE49-F238E27FC236}">
                <a16:creationId xmlns:a16="http://schemas.microsoft.com/office/drawing/2014/main" id="{7BBC2EFA-0E51-48DC-AF99-0FEF25085843}"/>
              </a:ext>
            </a:extLst>
          </p:cNvPr>
          <p:cNvSpPr/>
          <p:nvPr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13" name="Dowolny kształt: Kształt 12">
            <a:extLst>
              <a:ext uri="{FF2B5EF4-FFF2-40B4-BE49-F238E27FC236}">
                <a16:creationId xmlns:a16="http://schemas.microsoft.com/office/drawing/2014/main" id="{7893AAC6-8427-4BAA-B44F-7B6300936A25}"/>
              </a:ext>
            </a:extLst>
          </p:cNvPr>
          <p:cNvSpPr/>
          <p:nvPr/>
        </p:nvSpPr>
        <p:spPr>
          <a:xfrm>
            <a:off x="6033764" y="5121144"/>
            <a:ext cx="1714669" cy="1740071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15" name="Dowolny kształt: Kształt 14">
            <a:extLst>
              <a:ext uri="{FF2B5EF4-FFF2-40B4-BE49-F238E27FC236}">
                <a16:creationId xmlns:a16="http://schemas.microsoft.com/office/drawing/2014/main" id="{92C0F1FD-7849-4263-82D0-842B579C6E4E}"/>
              </a:ext>
            </a:extLst>
          </p:cNvPr>
          <p:cNvSpPr/>
          <p:nvPr/>
        </p:nvSpPr>
        <p:spPr>
          <a:xfrm>
            <a:off x="8228540" y="3516857"/>
            <a:ext cx="3975491" cy="1663864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21" name="Tytuł 1">
            <a:extLst>
              <a:ext uri="{FF2B5EF4-FFF2-40B4-BE49-F238E27FC236}">
                <a16:creationId xmlns:a16="http://schemas.microsoft.com/office/drawing/2014/main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840000">
            <a:off x="7388594" y="2045086"/>
            <a:ext cx="4821219" cy="1325563"/>
          </a:xfrm>
        </p:spPr>
        <p:txBody>
          <a:bodyPr rtlCol="0">
            <a:norm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/>
              <a:t>Dziękujemy!</a:t>
            </a:r>
          </a:p>
        </p:txBody>
      </p:sp>
      <p:grpSp>
        <p:nvGrpSpPr>
          <p:cNvPr id="23" name="Grafika 21">
            <a:extLst>
              <a:ext uri="{FF2B5EF4-FFF2-40B4-BE49-F238E27FC236}">
                <a16:creationId xmlns:a16="http://schemas.microsoft.com/office/drawing/2014/main" id="{D5BA1DFF-80CB-48BB-B37F-4E2BCFC360C5}"/>
              </a:ext>
            </a:extLst>
          </p:cNvPr>
          <p:cNvGrpSpPr/>
          <p:nvPr/>
        </p:nvGrpSpPr>
        <p:grpSpPr>
          <a:xfrm>
            <a:off x="-12667" y="718133"/>
            <a:ext cx="6444343" cy="6146228"/>
            <a:chOff x="-12667" y="718133"/>
            <a:chExt cx="6444343" cy="6146228"/>
          </a:xfrm>
        </p:grpSpPr>
        <p:sp>
          <p:nvSpPr>
            <p:cNvPr id="24" name="Dowolny kształt: Kształt 23">
              <a:extLst>
                <a:ext uri="{FF2B5EF4-FFF2-40B4-BE49-F238E27FC236}">
                  <a16:creationId xmlns:a16="http://schemas.microsoft.com/office/drawing/2014/main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5" name="Dowolny kształt: Kształt 24">
              <a:extLst>
                <a:ext uri="{FF2B5EF4-FFF2-40B4-BE49-F238E27FC236}">
                  <a16:creationId xmlns:a16="http://schemas.microsoft.com/office/drawing/2014/main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7" name="Dowolny kształt: Kształt 26">
              <a:extLst>
                <a:ext uri="{FF2B5EF4-FFF2-40B4-BE49-F238E27FC236}">
                  <a16:creationId xmlns:a16="http://schemas.microsoft.com/office/drawing/2014/main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30" name="Obraz — symbol zastępczy 28">
            <a:extLst>
              <a:ext uri="{FF2B5EF4-FFF2-40B4-BE49-F238E27FC236}">
                <a16:creationId xmlns:a16="http://schemas.microsoft.com/office/drawing/2014/main" id="{F9A3D860-4FE0-494E-B1EC-0DC1F2574D4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600" y="1096296"/>
            <a:ext cx="6052552" cy="525984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35" name="Tekst — symbol zastępczy 34">
            <a:extLst>
              <a:ext uri="{FF2B5EF4-FFF2-40B4-BE49-F238E27FC236}">
                <a16:creationId xmlns:a16="http://schemas.microsoft.com/office/drawing/2014/main" id="{D53A16E5-EEB1-409A-9BF4-71F08DF7BF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720000">
            <a:off x="8526498" y="4052877"/>
            <a:ext cx="3689627" cy="642938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457200" indent="0">
              <a:buNone/>
              <a:defRPr sz="2600">
                <a:solidFill>
                  <a:schemeClr val="bg1"/>
                </a:solidFill>
              </a:defRPr>
            </a:lvl2pPr>
            <a:lvl3pPr marL="914400" indent="0">
              <a:buNone/>
              <a:defRPr sz="2600">
                <a:solidFill>
                  <a:schemeClr val="bg1"/>
                </a:solidFill>
              </a:defRPr>
            </a:lvl3pPr>
            <a:lvl4pPr marL="1371600" indent="0">
              <a:buNone/>
              <a:defRPr sz="2600">
                <a:solidFill>
                  <a:schemeClr val="bg1"/>
                </a:solidFill>
              </a:defRPr>
            </a:lvl4pPr>
            <a:lvl5pPr marL="1828800" indent="0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25617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fika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Dowolny kształt: Kształt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40" name="Dowolny kształt: Kształt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41" name="Dowolny kształt: Kształt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6" name="Dowolny kształt: Kształt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7" name="Dowolny kształt: Kształt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9" name="Dowolny kształt: Kształt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6" name="Dowolny kształt: Kształt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7" name="Dowolny kształt: Kształt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8" name="Dowolny kształt: Kształt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9" name="Dowolny kształt: Kształt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0" name="Dowolny kształt: Kształt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1" name="Dowolny kształt: Kształt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2" name="Dowolny kształt: Kształt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3" name="Dowolny kształt: Kształt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5" name="Dowolny kształt: Kształt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1020577">
            <a:off x="630442" y="2818995"/>
            <a:ext cx="4851352" cy="1827069"/>
          </a:xfrm>
        </p:spPr>
        <p:txBody>
          <a:bodyPr rtlCol="0"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/>
              <a:t>Prezentacja</a:t>
            </a:r>
            <a:br>
              <a:rPr lang="pl-PL" noProof="0"/>
            </a:br>
            <a:r>
              <a:rPr lang="pl-PL" noProof="0"/>
              <a:t>Tytuł</a:t>
            </a:r>
          </a:p>
        </p:txBody>
      </p:sp>
      <p:sp>
        <p:nvSpPr>
          <p:cNvPr id="23" name="Podtytuł 2">
            <a:extLst>
              <a:ext uri="{FF2B5EF4-FFF2-40B4-BE49-F238E27FC236}">
                <a16:creationId xmlns:a16="http://schemas.microsoft.com/office/drawing/2014/main" id="{EEDE58A0-A534-4BA6-A842-9291BD21B3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853085">
            <a:off x="7075878" y="2826510"/>
            <a:ext cx="4975641" cy="1655762"/>
          </a:xfrm>
        </p:spPr>
        <p:txBody>
          <a:bodyPr rtlCol="0"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 noProof="0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655702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fika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Dowolny kształt: Kształt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13" name="Dowolny kształt: Kształt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14" name="Dowolny kształt: Kształt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grpSp>
        <p:nvGrpSpPr>
          <p:cNvPr id="31" name="Grafika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Dowolny kształt: Kształt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3" name="Dowolny kształt: Kształt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25" name="Grafika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4" name="Data — symbol zastępczy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l-PL" noProof="0"/>
              <a:t>20XX.MM.DD</a:t>
            </a:r>
          </a:p>
        </p:txBody>
      </p:sp>
      <p:sp>
        <p:nvSpPr>
          <p:cNvPr id="5" name="Stopka — symbol zastępczy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pl-PL" noProof="0"/>
              <a:t>DODAJ STOPKĘ</a:t>
            </a:r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l-PL" noProof="0" smtClean="0"/>
              <a:t>‹#›</a:t>
            </a:fld>
            <a:endParaRPr lang="pl-PL" noProof="0"/>
          </a:p>
        </p:txBody>
      </p:sp>
      <p:sp>
        <p:nvSpPr>
          <p:cNvPr id="8" name="Grafika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 rtlCol="0"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/>
              <a:t>Slajd podziału</a:t>
            </a:r>
          </a:p>
        </p:txBody>
      </p:sp>
      <p:grpSp>
        <p:nvGrpSpPr>
          <p:cNvPr id="26" name="Grafika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Dowolny kształt: Kształt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8" name="Dowolny kształt: Kształt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9" name="Dowolny kształt: Kształt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0" name="Dowolny kształt: Kształt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21" name="Tekst — symbol zastępczy 2">
            <a:extLst>
              <a:ext uri="{FF2B5EF4-FFF2-40B4-BE49-F238E27FC236}">
                <a16:creationId xmlns:a16="http://schemas.microsoft.com/office/drawing/2014/main" id="{E88D0B4A-E9EE-4F17-AF07-687763131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1075" y="3345999"/>
            <a:ext cx="7319700" cy="1500187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804643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fika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Dowolny kształt: Kształt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3" name="Dowolny kształt: Kształt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25" name="Grafika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4" name="Data — symbol zastępczy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l-PL" noProof="0"/>
              <a:t>20XX.MM.DD</a:t>
            </a:r>
          </a:p>
        </p:txBody>
      </p:sp>
      <p:sp>
        <p:nvSpPr>
          <p:cNvPr id="5" name="Stopka — symbol zastępczy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pl-PL" noProof="0"/>
              <a:t>DODAJ STOPKĘ</a:t>
            </a:r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l-PL" noProof="0" smtClean="0"/>
              <a:t>‹#›</a:t>
            </a:fld>
            <a:endParaRPr lang="pl-PL" noProof="0"/>
          </a:p>
        </p:txBody>
      </p:sp>
      <p:sp>
        <p:nvSpPr>
          <p:cNvPr id="8" name="Grafika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grpSp>
        <p:nvGrpSpPr>
          <p:cNvPr id="26" name="Grafika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Dowolny kształt: Kształt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8" name="Dowolny kształt: Kształt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9" name="Dowolny kształt: Kształt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0" name="Dowolny kształt: Kształt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7" name="Tytuł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pl-PL" noProof="0"/>
              <a:t>Kliknij, aby edytować styl wzorca tytułu</a:t>
            </a:r>
          </a:p>
        </p:txBody>
      </p:sp>
      <p:sp>
        <p:nvSpPr>
          <p:cNvPr id="22" name="Zawartość — symbol zastępczy 2">
            <a:extLst>
              <a:ext uri="{FF2B5EF4-FFF2-40B4-BE49-F238E27FC236}">
                <a16:creationId xmlns:a16="http://schemas.microsoft.com/office/drawing/2014/main" id="{6C9B7F00-EB71-4AB0-9B4E-A64B7BB58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5" y="1825625"/>
            <a:ext cx="10442575" cy="4351338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991442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fika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Dowolny kształt: Kształt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3" name="Dowolny kształt: Kształt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25" name="Grafika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4" name="Data — symbol zastępczy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l-PL" noProof="0"/>
              <a:t>20XX.MM.DD</a:t>
            </a:r>
          </a:p>
        </p:txBody>
      </p:sp>
      <p:sp>
        <p:nvSpPr>
          <p:cNvPr id="5" name="Stopka — symbol zastępczy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pl-PL" noProof="0"/>
              <a:t>DODAJ STOPKĘ</a:t>
            </a:r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l-PL" noProof="0" smtClean="0"/>
              <a:t>‹#›</a:t>
            </a:fld>
            <a:endParaRPr lang="pl-PL" noProof="0"/>
          </a:p>
        </p:txBody>
      </p:sp>
      <p:sp>
        <p:nvSpPr>
          <p:cNvPr id="8" name="Grafika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grpSp>
        <p:nvGrpSpPr>
          <p:cNvPr id="26" name="Grafika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Dowolny kształt: Kształt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8" name="Dowolny kształt: Kształt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9" name="Dowolny kształt: Kształt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0" name="Dowolny kształt: Kształt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7" name="Tytuł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pl-PL" noProof="0"/>
              <a:t>Kliknij, aby edytować styl wzorca tytułu</a:t>
            </a:r>
          </a:p>
        </p:txBody>
      </p:sp>
      <p:sp>
        <p:nvSpPr>
          <p:cNvPr id="17" name="Zawartość — symbol zastępczy 2">
            <a:extLst>
              <a:ext uri="{FF2B5EF4-FFF2-40B4-BE49-F238E27FC236}">
                <a16:creationId xmlns:a16="http://schemas.microsoft.com/office/drawing/2014/main" id="{F2DC463F-D8D9-4961-B44E-0CCDE38BA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6085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18" name="Zawartość — symbol zastępczy 3">
            <a:extLst>
              <a:ext uri="{FF2B5EF4-FFF2-40B4-BE49-F238E27FC236}">
                <a16:creationId xmlns:a16="http://schemas.microsoft.com/office/drawing/2014/main" id="{5DB1D622-84A6-489A-91BE-DF1D23C03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6085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013669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fika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Dowolny kształt: Kształt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3" name="Dowolny kształt: Kształt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25" name="Grafika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4" name="Data — symbol zastępczy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l-PL" noProof="0"/>
              <a:t>20XX.MM.DD</a:t>
            </a:r>
          </a:p>
        </p:txBody>
      </p:sp>
      <p:sp>
        <p:nvSpPr>
          <p:cNvPr id="5" name="Stopka — symbol zastępczy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pl-PL" noProof="0"/>
              <a:t>DODAJ STOPKĘ</a:t>
            </a:r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l-PL" noProof="0" smtClean="0"/>
              <a:t>‹#›</a:t>
            </a:fld>
            <a:endParaRPr lang="pl-PL" noProof="0"/>
          </a:p>
        </p:txBody>
      </p:sp>
      <p:sp>
        <p:nvSpPr>
          <p:cNvPr id="8" name="Grafika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grpSp>
        <p:nvGrpSpPr>
          <p:cNvPr id="26" name="Grafika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Dowolny kształt: Kształt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8" name="Dowolny kształt: Kształt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9" name="Dowolny kształt: Kształt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0" name="Dowolny kształt: Kształt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7" name="Tytuł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21180000">
            <a:off x="285870" y="312092"/>
            <a:ext cx="4391191" cy="136812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pl-PL" noProof="0"/>
              <a:t>Kliknij, aby edytować styl wzorca tytułu</a:t>
            </a:r>
          </a:p>
        </p:txBody>
      </p:sp>
      <p:sp>
        <p:nvSpPr>
          <p:cNvPr id="17" name="Tekst — symbol zastępczy 2">
            <a:extLst>
              <a:ext uri="{FF2B5EF4-FFF2-40B4-BE49-F238E27FC236}">
                <a16:creationId xmlns:a16="http://schemas.microsoft.com/office/drawing/2014/main" id="{5A6B27D7-F5EE-4688-B64B-CDC996CB3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42689"/>
            <a:ext cx="5157787" cy="562385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18" name="Zawartość — symbol zastępczy 3">
            <a:extLst>
              <a:ext uri="{FF2B5EF4-FFF2-40B4-BE49-F238E27FC236}">
                <a16:creationId xmlns:a16="http://schemas.microsoft.com/office/drawing/2014/main" id="{9D3AFCF0-98C5-4ECC-A2A6-BA8BA0A64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8097"/>
            <a:ext cx="5157787" cy="3184634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19" name="Tekst — symbol zastępczy 4">
            <a:extLst>
              <a:ext uri="{FF2B5EF4-FFF2-40B4-BE49-F238E27FC236}">
                <a16:creationId xmlns:a16="http://schemas.microsoft.com/office/drawing/2014/main" id="{3F44E47F-9EE9-414B-B2D8-DD6737905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42689"/>
            <a:ext cx="5183188" cy="562385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20" name="Zawartość — symbol zastępczy 5">
            <a:extLst>
              <a:ext uri="{FF2B5EF4-FFF2-40B4-BE49-F238E27FC236}">
                <a16:creationId xmlns:a16="http://schemas.microsoft.com/office/drawing/2014/main" id="{D8D8261D-A3B4-4909-8FCD-D7C160F42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8097"/>
            <a:ext cx="5183188" cy="3184634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915233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fika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Dowolny kształt: Kształt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13" name="Dowolny kształt: Kształt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4" name="Stopka — symbol zastępczy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DODAJ STOPKĘ</a:t>
            </a:r>
          </a:p>
        </p:txBody>
      </p:sp>
      <p:sp>
        <p:nvSpPr>
          <p:cNvPr id="5" name="Numer slajdu — symbol zastępczy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l-PL" noProof="0" smtClean="0"/>
              <a:t>‹#›</a:t>
            </a:fld>
            <a:endParaRPr lang="pl-PL" noProof="0"/>
          </a:p>
        </p:txBody>
      </p:sp>
      <p:sp>
        <p:nvSpPr>
          <p:cNvPr id="6" name="Grafika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7" name="Grafika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27" name="Dowolny kształt: Kształt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28" name="Dowolny kształt: Kształt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16" name="Zawartość — symbol zastępczy 2">
            <a:extLst>
              <a:ext uri="{FF2B5EF4-FFF2-40B4-BE49-F238E27FC236}">
                <a16:creationId xmlns:a16="http://schemas.microsoft.com/office/drawing/2014/main" id="{9E80D7DF-92B2-4A46-AA79-DDC69AC8A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347788"/>
            <a:ext cx="6172200" cy="4330539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19" name="Tekst — symbol zastępczy 3">
            <a:extLst>
              <a:ext uri="{FF2B5EF4-FFF2-40B4-BE49-F238E27FC236}">
                <a16:creationId xmlns:a16="http://schemas.microsoft.com/office/drawing/2014/main" id="{F0A242F9-0019-4B57-A03D-285B73836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06262"/>
            <a:ext cx="3932237" cy="287206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4A01F06-84A3-407F-8D89-167A9D4023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21227985">
            <a:off x="857494" y="721373"/>
            <a:ext cx="3918639" cy="1325563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</p:spTree>
    <p:extLst>
      <p:ext uri="{BB962C8B-B14F-4D97-AF65-F5344CB8AC3E}">
        <p14:creationId xmlns:p14="http://schemas.microsoft.com/office/powerpoint/2010/main" val="199802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ajd z wykre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fika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Dowolny kształt: Kształt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13" name="Dowolny kształt: Kształt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4" name="Stopka — symbol zastępczy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DODAJ STOPKĘ</a:t>
            </a:r>
          </a:p>
        </p:txBody>
      </p:sp>
      <p:sp>
        <p:nvSpPr>
          <p:cNvPr id="5" name="Numer slajdu — symbol zastępczy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l-PL" noProof="0" smtClean="0"/>
              <a:t>‹#›</a:t>
            </a:fld>
            <a:endParaRPr lang="pl-PL" noProof="0"/>
          </a:p>
        </p:txBody>
      </p:sp>
      <p:sp>
        <p:nvSpPr>
          <p:cNvPr id="6" name="Grafika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7" name="Grafika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27" name="Dowolny kształt: Kształt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28" name="Dowolny kształt: Kształt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17" name="Obraz — symbol zastępczy 2">
            <a:extLst>
              <a:ext uri="{FF2B5EF4-FFF2-40B4-BE49-F238E27FC236}">
                <a16:creationId xmlns:a16="http://schemas.microsoft.com/office/drawing/2014/main" id="{1C9B27A5-4499-4F2B-843D-B4AC979D300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3188" y="1347788"/>
            <a:ext cx="6172200" cy="4330539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18" name="Tekst — symbol zastępczy 3">
            <a:extLst>
              <a:ext uri="{FF2B5EF4-FFF2-40B4-BE49-F238E27FC236}">
                <a16:creationId xmlns:a16="http://schemas.microsoft.com/office/drawing/2014/main" id="{4C8F7DBB-2923-48F9-AE53-06CE214A3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03601"/>
            <a:ext cx="3932237" cy="307472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6AB5B22-678B-4BFD-ABBC-49961466D4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21228869">
            <a:off x="857652" y="725128"/>
            <a:ext cx="3833278" cy="1325563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</p:spTree>
    <p:extLst>
      <p:ext uri="{BB962C8B-B14F-4D97-AF65-F5344CB8AC3E}">
        <p14:creationId xmlns:p14="http://schemas.microsoft.com/office/powerpoint/2010/main" val="9872488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fika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Dowolny kształt: Kształt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3" name="Dowolny kształt: Kształt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25" name="Grafika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4" name="Data — symbol zastępczy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l-PL" noProof="0"/>
              <a:t>20XX.MM.DD</a:t>
            </a:r>
          </a:p>
        </p:txBody>
      </p:sp>
      <p:sp>
        <p:nvSpPr>
          <p:cNvPr id="5" name="Stopka — symbol zastępczy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pl-PL" noProof="0"/>
              <a:t>DODAJ STOPKĘ</a:t>
            </a:r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l-PL" noProof="0" smtClean="0"/>
              <a:t>‹#›</a:t>
            </a:fld>
            <a:endParaRPr lang="pl-PL" noProof="0"/>
          </a:p>
        </p:txBody>
      </p:sp>
      <p:sp>
        <p:nvSpPr>
          <p:cNvPr id="8" name="Grafika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grpSp>
        <p:nvGrpSpPr>
          <p:cNvPr id="26" name="Grafika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Dowolny kształt: Kształt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8" name="Dowolny kształt: Kształt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9" name="Dowolny kształt: Kształt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0" name="Dowolny kształt: Kształt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7" name="Tytuł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pl-PL" noProof="0"/>
              <a:t>Kliknij, aby edytować styl wzorca tytułu</a:t>
            </a:r>
          </a:p>
        </p:txBody>
      </p:sp>
    </p:spTree>
    <p:extLst>
      <p:ext uri="{BB962C8B-B14F-4D97-AF65-F5344CB8AC3E}">
        <p14:creationId xmlns:p14="http://schemas.microsoft.com/office/powerpoint/2010/main" val="224023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fika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Dowolny kształt: Kształt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3" name="Dowolny kształt: Kształt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25" name="Grafika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4" name="Data — symbol zastępczy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l-PL" noProof="0"/>
              <a:t>20XX.MM.DD</a:t>
            </a:r>
          </a:p>
        </p:txBody>
      </p:sp>
      <p:sp>
        <p:nvSpPr>
          <p:cNvPr id="5" name="Stopka — symbol zastępczy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pl-PL" noProof="0"/>
              <a:t>DODAJ STOPKĘ</a:t>
            </a:r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l-PL" noProof="0" smtClean="0"/>
              <a:t>‹#›</a:t>
            </a:fld>
            <a:endParaRPr lang="pl-PL" noProof="0"/>
          </a:p>
        </p:txBody>
      </p:sp>
      <p:sp>
        <p:nvSpPr>
          <p:cNvPr id="8" name="Grafika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grpSp>
        <p:nvGrpSpPr>
          <p:cNvPr id="26" name="Grafika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Dowolny kształt: Kształt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8" name="Dowolny kształt: Kształt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9" name="Dowolny kształt: Kształt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0" name="Dowolny kształt: Kształt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7" name="Tytuł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— symbol zastępczy 2">
            <a:extLst>
              <a:ext uri="{FF2B5EF4-FFF2-40B4-BE49-F238E27FC236}">
                <a16:creationId xmlns:a16="http://schemas.microsoft.com/office/drawing/2014/main" id="{DDA29EA0-54CE-44CE-A619-B63EB6AA2D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44441" y="2373246"/>
            <a:ext cx="9303119" cy="2111508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6000"/>
            </a:lvl1pPr>
            <a:lvl2pPr marL="457200" indent="0">
              <a:buNone/>
              <a:defRPr/>
            </a:lvl2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225526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 z obraz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fika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Dowolny kształt: Kształt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13" name="Dowolny kształt: Kształt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14" name="Dowolny kształt: Kształt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grpSp>
        <p:nvGrpSpPr>
          <p:cNvPr id="31" name="Grafika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Dowolny kształt: Kształt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3" name="Dowolny kształt: Kształt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25" name="Grafika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16" name="Obraz — symbol zastępczy 15">
            <a:extLst>
              <a:ext uri="{FF2B5EF4-FFF2-40B4-BE49-F238E27FC236}">
                <a16:creationId xmlns:a16="http://schemas.microsoft.com/office/drawing/2014/main" id="{18500C30-FF27-4A5C-AA4F-B1D5C57A0F7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14240" y="793217"/>
            <a:ext cx="8877760" cy="6064783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4" name="Data — symbol zastępczy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l-PL" noProof="0"/>
              <a:t>20XX.MM.DD</a:t>
            </a:r>
          </a:p>
        </p:txBody>
      </p:sp>
      <p:sp>
        <p:nvSpPr>
          <p:cNvPr id="5" name="Stopka — symbol zastępczy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pl-PL" noProof="0"/>
              <a:t>DODAJ STOPKĘ</a:t>
            </a:r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l-PL" noProof="0" smtClean="0"/>
              <a:t>‹#›</a:t>
            </a:fld>
            <a:endParaRPr lang="pl-PL" noProof="0"/>
          </a:p>
        </p:txBody>
      </p:sp>
      <p:sp>
        <p:nvSpPr>
          <p:cNvPr id="8" name="Grafika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 rtlCol="0"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/>
              <a:t>Slajd podziału</a:t>
            </a:r>
          </a:p>
        </p:txBody>
      </p:sp>
      <p:grpSp>
        <p:nvGrpSpPr>
          <p:cNvPr id="26" name="Grafika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Dowolny kształt: Kształt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8" name="Dowolny kształt: Kształt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9" name="Dowolny kształt: Kształt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0" name="Dowolny kształt: Kształt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</p:spTree>
    <p:extLst>
      <p:ext uri="{BB962C8B-B14F-4D97-AF65-F5344CB8AC3E}">
        <p14:creationId xmlns:p14="http://schemas.microsoft.com/office/powerpoint/2010/main" val="365204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fika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Dowolny kształt: Kształt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3" name="Dowolny kształt: Kształt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4" name="Data — symbol zastępczy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l-PL" noProof="0"/>
              <a:t>20XX.MM.DD</a:t>
            </a:r>
          </a:p>
        </p:txBody>
      </p:sp>
      <p:sp>
        <p:nvSpPr>
          <p:cNvPr id="5" name="Stopka — symbol zastępczy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pl-PL" noProof="0"/>
              <a:t>DODAJ STOPKĘ</a:t>
            </a:r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l-PL" noProof="0" smtClean="0"/>
              <a:t>‹#›</a:t>
            </a:fld>
            <a:endParaRPr lang="pl-PL" noProof="0"/>
          </a:p>
        </p:txBody>
      </p:sp>
      <p:grpSp>
        <p:nvGrpSpPr>
          <p:cNvPr id="26" name="Grafika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Dowolny kształt: Kształt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8" name="Dowolny kształt: Kształt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9" name="Dowolny kształt: Kształt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0" name="Dowolny kształt: Kształt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</p:spTree>
    <p:extLst>
      <p:ext uri="{BB962C8B-B14F-4D97-AF65-F5344CB8AC3E}">
        <p14:creationId xmlns:p14="http://schemas.microsoft.com/office/powerpoint/2010/main" val="29228556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ęczn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afika 2">
            <a:extLst>
              <a:ext uri="{FF2B5EF4-FFF2-40B4-BE49-F238E27FC236}">
                <a16:creationId xmlns:a16="http://schemas.microsoft.com/office/drawing/2014/main" id="{5D6F87F4-A9FD-42C2-B2B3-2EBAE9413A33}"/>
              </a:ext>
            </a:extLst>
          </p:cNvPr>
          <p:cNvSpPr/>
          <p:nvPr/>
        </p:nvSpPr>
        <p:spPr>
          <a:xfrm>
            <a:off x="-12778" y="429785"/>
            <a:ext cx="7606299" cy="1490682"/>
          </a:xfrm>
          <a:custGeom>
            <a:avLst/>
            <a:gdLst>
              <a:gd name="connsiteX0" fmla="*/ 7602514 w 7606298"/>
              <a:gd name="connsiteY0" fmla="*/ 407745 h 1490681"/>
              <a:gd name="connsiteX1" fmla="*/ 12778 w 7606298"/>
              <a:gd name="connsiteY1" fmla="*/ 12778 h 1490681"/>
              <a:gd name="connsiteX2" fmla="*/ 12778 w 7606298"/>
              <a:gd name="connsiteY2" fmla="*/ 1056256 h 1490681"/>
              <a:gd name="connsiteX3" fmla="*/ 7593596 w 7606298"/>
              <a:gd name="connsiteY3" fmla="*/ 1481801 h 1490681"/>
              <a:gd name="connsiteX4" fmla="*/ 7602514 w 7606298"/>
              <a:gd name="connsiteY4" fmla="*/ 407745 h 1490681"/>
              <a:gd name="connsiteX5" fmla="*/ 7602514 w 7606298"/>
              <a:gd name="connsiteY5" fmla="*/ 407745 h 14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lnTo>
                  <a:pt x="7602514" y="407745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 scaled="0"/>
          </a:gradFill>
          <a:ln w="1273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23" name="Tekst — symbol zastępczy 21">
            <a:extLst>
              <a:ext uri="{FF2B5EF4-FFF2-40B4-BE49-F238E27FC236}">
                <a16:creationId xmlns:a16="http://schemas.microsoft.com/office/drawing/2014/main" id="{F27BBFB4-84C4-42C9-9CB3-DFD801CEBF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1896003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pl-PL" noProof="0"/>
              <a:t>1</a:t>
            </a:r>
          </a:p>
        </p:txBody>
      </p:sp>
      <p:sp>
        <p:nvSpPr>
          <p:cNvPr id="26" name="Tekst — symbol zastępczy 24">
            <a:extLst>
              <a:ext uri="{FF2B5EF4-FFF2-40B4-BE49-F238E27FC236}">
                <a16:creationId xmlns:a16="http://schemas.microsoft.com/office/drawing/2014/main" id="{C8BBE7AC-17E7-4828-A40C-39EED5284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85863" y="2088090"/>
            <a:ext cx="3103110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33" name="Tekst — symbol zastępczy 21">
            <a:extLst>
              <a:ext uri="{FF2B5EF4-FFF2-40B4-BE49-F238E27FC236}">
                <a16:creationId xmlns:a16="http://schemas.microsoft.com/office/drawing/2014/main" id="{FC1057E8-2611-45B5-913B-82D301FE8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4600" y="1896003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pl-PL" noProof="0"/>
              <a:t>2</a:t>
            </a:r>
          </a:p>
        </p:txBody>
      </p:sp>
      <p:sp>
        <p:nvSpPr>
          <p:cNvPr id="34" name="Tekst — symbol zastępczy 24">
            <a:extLst>
              <a:ext uri="{FF2B5EF4-FFF2-40B4-BE49-F238E27FC236}">
                <a16:creationId xmlns:a16="http://schemas.microsoft.com/office/drawing/2014/main" id="{A65257E6-B10F-49C0-862A-53648E3F2D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49603" y="2088090"/>
            <a:ext cx="2243918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37" name="Tekst — symbol zastępczy 21">
            <a:extLst>
              <a:ext uri="{FF2B5EF4-FFF2-40B4-BE49-F238E27FC236}">
                <a16:creationId xmlns:a16="http://schemas.microsoft.com/office/drawing/2014/main" id="{83A147CC-1513-463A-8B07-CC14AEC845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90713" y="1913782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pl-PL" noProof="0"/>
              <a:t>3</a:t>
            </a:r>
          </a:p>
        </p:txBody>
      </p:sp>
      <p:sp>
        <p:nvSpPr>
          <p:cNvPr id="38" name="Tekst — symbol zastępczy 24">
            <a:extLst>
              <a:ext uri="{FF2B5EF4-FFF2-40B4-BE49-F238E27FC236}">
                <a16:creationId xmlns:a16="http://schemas.microsoft.com/office/drawing/2014/main" id="{BCE98261-6A42-49F1-B208-2E6C24DFCF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35716" y="2105869"/>
            <a:ext cx="2959116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40" name="Tekst — symbol zastępczy 24">
            <a:extLst>
              <a:ext uri="{FF2B5EF4-FFF2-40B4-BE49-F238E27FC236}">
                <a16:creationId xmlns:a16="http://schemas.microsoft.com/office/drawing/2014/main" id="{937F4311-EBEC-44E3-8542-07503B54D77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91723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43" name="Tekst — symbol zastępczy 24">
            <a:extLst>
              <a:ext uri="{FF2B5EF4-FFF2-40B4-BE49-F238E27FC236}">
                <a16:creationId xmlns:a16="http://schemas.microsoft.com/office/drawing/2014/main" id="{FED4B056-A42A-4115-B98D-177B9AFDABF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90348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45" name="Tekst — symbol zastępczy 24">
            <a:extLst>
              <a:ext uri="{FF2B5EF4-FFF2-40B4-BE49-F238E27FC236}">
                <a16:creationId xmlns:a16="http://schemas.microsoft.com/office/drawing/2014/main" id="{2D359611-5488-43D7-A2A6-E60DB2E1D8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4793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46" name="Tekst — symbol zastępczy 24">
            <a:extLst>
              <a:ext uri="{FF2B5EF4-FFF2-40B4-BE49-F238E27FC236}">
                <a16:creationId xmlns:a16="http://schemas.microsoft.com/office/drawing/2014/main" id="{F2182E7C-B18B-4F73-B0D1-86196D992B1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76955" y="2942030"/>
            <a:ext cx="3517877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48" name="Tekst — symbol zastępczy 24">
            <a:extLst>
              <a:ext uri="{FF2B5EF4-FFF2-40B4-BE49-F238E27FC236}">
                <a16:creationId xmlns:a16="http://schemas.microsoft.com/office/drawing/2014/main" id="{3D51A445-889E-44A8-AF12-58BC161D148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1722" y="5607548"/>
            <a:ext cx="3397251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49" name="Tekst — symbol zastępczy 24">
            <a:extLst>
              <a:ext uri="{FF2B5EF4-FFF2-40B4-BE49-F238E27FC236}">
                <a16:creationId xmlns:a16="http://schemas.microsoft.com/office/drawing/2014/main" id="{358BC44E-644D-4E21-A055-1178CD0D269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94792" y="4909834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50" name="Tekst — symbol zastępczy 24">
            <a:extLst>
              <a:ext uri="{FF2B5EF4-FFF2-40B4-BE49-F238E27FC236}">
                <a16:creationId xmlns:a16="http://schemas.microsoft.com/office/drawing/2014/main" id="{32C60917-FE9C-4C02-976E-9F4DF95F161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890713" y="4909834"/>
            <a:ext cx="2692939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55" name="Obraz — symbol zastępczy 12">
            <a:extLst>
              <a:ext uri="{FF2B5EF4-FFF2-40B4-BE49-F238E27FC236}">
                <a16:creationId xmlns:a16="http://schemas.microsoft.com/office/drawing/2014/main" id="{2535BC4C-3D36-473A-B9EF-EC6F3BA67113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891723" y="3816446"/>
            <a:ext cx="1636776" cy="161848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56" name="Obraz — symbol zastępczy 12">
            <a:extLst>
              <a:ext uri="{FF2B5EF4-FFF2-40B4-BE49-F238E27FC236}">
                <a16:creationId xmlns:a16="http://schemas.microsoft.com/office/drawing/2014/main" id="{A1E61843-0C1E-4581-98C1-C9247F7043AC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2590348" y="3816446"/>
            <a:ext cx="1636776" cy="161848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57" name="Obraz — symbol zastępczy 12">
            <a:extLst>
              <a:ext uri="{FF2B5EF4-FFF2-40B4-BE49-F238E27FC236}">
                <a16:creationId xmlns:a16="http://schemas.microsoft.com/office/drawing/2014/main" id="{F3B39F0E-B245-4510-8C07-0EC29B83F1B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794793" y="3816446"/>
            <a:ext cx="2048256" cy="89611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58" name="Obraz — symbol zastępczy 9">
            <a:extLst>
              <a:ext uri="{FF2B5EF4-FFF2-40B4-BE49-F238E27FC236}">
                <a16:creationId xmlns:a16="http://schemas.microsoft.com/office/drawing/2014/main" id="{A9E755CD-1A38-4F75-A18E-2D31E4934C8A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7876955" y="3864572"/>
            <a:ext cx="1481328" cy="758952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C750AC0-7255-417F-919C-19DF42857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65125"/>
            <a:ext cx="7909560" cy="1069848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/>
              <a:t>Jak używać tego szablonu</a:t>
            </a:r>
          </a:p>
        </p:txBody>
      </p:sp>
    </p:spTree>
    <p:extLst>
      <p:ext uri="{BB962C8B-B14F-4D97-AF65-F5344CB8AC3E}">
        <p14:creationId xmlns:p14="http://schemas.microsoft.com/office/powerpoint/2010/main" val="246449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tekst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fika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Dowolny kształt: Kształt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9" name="Dowolny kształt: Kształt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3" name="Tekst — symbol zastępczy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4" name="Data — symbol zastępczy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l-PL" noProof="0"/>
              <a:t>20XX.MM.DD</a:t>
            </a:r>
          </a:p>
        </p:txBody>
      </p:sp>
      <p:sp>
        <p:nvSpPr>
          <p:cNvPr id="5" name="Stopka — symbol zastępczy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pl-PL" noProof="0"/>
              <a:t>DODAJ STOPKĘ</a:t>
            </a:r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l-PL" noProof="0" smtClean="0"/>
              <a:t>‹#›</a:t>
            </a:fld>
            <a:endParaRPr lang="pl-PL" noProof="0"/>
          </a:p>
        </p:txBody>
      </p:sp>
      <p:sp>
        <p:nvSpPr>
          <p:cNvPr id="10" name="Grafika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11" name="Grafika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13" name="Tytuł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rtlCol="0"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/>
              <a:t>Układ tekstu 1</a:t>
            </a:r>
          </a:p>
        </p:txBody>
      </p:sp>
      <p:sp>
        <p:nvSpPr>
          <p:cNvPr id="17" name="Tekst — symbol zastępczy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grpSp>
        <p:nvGrpSpPr>
          <p:cNvPr id="19" name="Grafika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Dowolny kształt: Kształt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1" name="Dowolny kształt: Kształt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2" name="Dowolny kształt: Kształt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24" name="Obraz — symbol zastępczy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pl-PL" noProof="0"/>
              <a:t>Kliknij ikonę, aby dodać obraz</a:t>
            </a:r>
          </a:p>
        </p:txBody>
      </p:sp>
    </p:spTree>
    <p:extLst>
      <p:ext uri="{BB962C8B-B14F-4D97-AF65-F5344CB8AC3E}">
        <p14:creationId xmlns:p14="http://schemas.microsoft.com/office/powerpoint/2010/main" val="265814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tekst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afika 16">
            <a:extLst>
              <a:ext uri="{FF2B5EF4-FFF2-40B4-BE49-F238E27FC236}">
                <a16:creationId xmlns:a16="http://schemas.microsoft.com/office/drawing/2014/main" id="{AD4D64B1-E729-4A4C-8FF7-134EACCE9ED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Dowolny kształt: Kształt 8">
              <a:extLst>
                <a:ext uri="{FF2B5EF4-FFF2-40B4-BE49-F238E27FC236}">
                  <a16:creationId xmlns:a16="http://schemas.microsoft.com/office/drawing/2014/main" id="{57668185-4891-4CEF-B849-B73B1AD90FD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10" name="Dowolny kształt: Kształt 9">
              <a:extLst>
                <a:ext uri="{FF2B5EF4-FFF2-40B4-BE49-F238E27FC236}">
                  <a16:creationId xmlns:a16="http://schemas.microsoft.com/office/drawing/2014/main" id="{2A3C1BE6-5446-49A0-9C65-D92077D0E911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5" name="Data — symbol zastępczy 4">
            <a:extLst>
              <a:ext uri="{FF2B5EF4-FFF2-40B4-BE49-F238E27FC236}">
                <a16:creationId xmlns:a16="http://schemas.microsoft.com/office/drawing/2014/main" id="{BC7C1B33-ECEC-4E34-B218-27830F70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l-PL" noProof="0"/>
              <a:t>20XX.MM.DD</a:t>
            </a:r>
          </a:p>
        </p:txBody>
      </p:sp>
      <p:sp>
        <p:nvSpPr>
          <p:cNvPr id="6" name="Stopka — symbol zastępczy 5">
            <a:extLst>
              <a:ext uri="{FF2B5EF4-FFF2-40B4-BE49-F238E27FC236}">
                <a16:creationId xmlns:a16="http://schemas.microsoft.com/office/drawing/2014/main" id="{2D31CE7A-B999-4982-BCDD-EEC4E9A2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DODAJ STOPKĘ</a:t>
            </a:r>
          </a:p>
        </p:txBody>
      </p:sp>
      <p:sp>
        <p:nvSpPr>
          <p:cNvPr id="7" name="Numer slajdu — symbol zastępczy 6">
            <a:extLst>
              <a:ext uri="{FF2B5EF4-FFF2-40B4-BE49-F238E27FC236}">
                <a16:creationId xmlns:a16="http://schemas.microsoft.com/office/drawing/2014/main" id="{B6317B1B-B559-4F47-A9AB-834EB93A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l-PL" noProof="0" smtClean="0"/>
              <a:t>‹#›</a:t>
            </a:fld>
            <a:endParaRPr lang="pl-PL" noProof="0"/>
          </a:p>
        </p:txBody>
      </p:sp>
      <p:grpSp>
        <p:nvGrpSpPr>
          <p:cNvPr id="13" name="Grupa 12">
            <a:extLst>
              <a:ext uri="{FF2B5EF4-FFF2-40B4-BE49-F238E27FC236}">
                <a16:creationId xmlns:a16="http://schemas.microsoft.com/office/drawing/2014/main" id="{23F3C396-D7E8-4134-99CB-83AC5015781D}"/>
              </a:ext>
            </a:extLst>
          </p:cNvPr>
          <p:cNvGrpSpPr/>
          <p:nvPr userDrawn="1"/>
        </p:nvGrpSpPr>
        <p:grpSpPr>
          <a:xfrm flipH="1">
            <a:off x="7321677" y="587196"/>
            <a:ext cx="4885313" cy="1632656"/>
            <a:chOff x="-26126" y="587196"/>
            <a:chExt cx="4885313" cy="1632656"/>
          </a:xfrm>
        </p:grpSpPr>
        <p:sp>
          <p:nvSpPr>
            <p:cNvPr id="11" name="Grafika 23">
              <a:extLst>
                <a:ext uri="{FF2B5EF4-FFF2-40B4-BE49-F238E27FC236}">
                  <a16:creationId xmlns:a16="http://schemas.microsoft.com/office/drawing/2014/main" id="{545A4C09-DA17-4F53-9893-7152B53CD712}"/>
                </a:ext>
              </a:extLst>
            </p:cNvPr>
            <p:cNvSpPr/>
            <p:nvPr userDrawn="1"/>
          </p:nvSpPr>
          <p:spPr>
            <a:xfrm>
              <a:off x="-24517" y="970945"/>
              <a:ext cx="4593600" cy="1238400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12" name="Grafika 6">
              <a:extLst>
                <a:ext uri="{FF2B5EF4-FFF2-40B4-BE49-F238E27FC236}">
                  <a16:creationId xmlns:a16="http://schemas.microsoft.com/office/drawing/2014/main" id="{2D92C53E-EB06-4CBC-A335-BC3156E96896}"/>
                </a:ext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16" name="Tytuł 1">
            <a:extLst>
              <a:ext uri="{FF2B5EF4-FFF2-40B4-BE49-F238E27FC236}">
                <a16:creationId xmlns:a16="http://schemas.microsoft.com/office/drawing/2014/main" id="{D3A443B5-C60C-4149-99AA-5309F8B41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360000">
            <a:off x="7354844" y="895259"/>
            <a:ext cx="4735459" cy="1012583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/>
              <a:t>Układ tekstu 2</a:t>
            </a:r>
          </a:p>
        </p:txBody>
      </p:sp>
      <p:sp>
        <p:nvSpPr>
          <p:cNvPr id="17" name="Tekst — symbol zastępczy 2">
            <a:extLst>
              <a:ext uri="{FF2B5EF4-FFF2-40B4-BE49-F238E27FC236}">
                <a16:creationId xmlns:a16="http://schemas.microsoft.com/office/drawing/2014/main" id="{D901BA76-252C-47D8-A48A-ECBA799BFC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79053" y="2442380"/>
            <a:ext cx="3913632" cy="804672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18" name="Tekst — symbol zastępczy 16">
            <a:extLst>
              <a:ext uri="{FF2B5EF4-FFF2-40B4-BE49-F238E27FC236}">
                <a16:creationId xmlns:a16="http://schemas.microsoft.com/office/drawing/2014/main" id="{9D30E37C-4282-4FD1-9238-5F541F189E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32841" y="3401290"/>
            <a:ext cx="4347933" cy="693295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Clr>
                <a:schemeClr val="accent2"/>
              </a:buClr>
              <a:buNone/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20" name="Tekst — symbol zastępczy 16">
            <a:extLst>
              <a:ext uri="{FF2B5EF4-FFF2-40B4-BE49-F238E27FC236}">
                <a16:creationId xmlns:a16="http://schemas.microsoft.com/office/drawing/2014/main" id="{2B21A588-9CF1-4122-959A-D1A3DA672B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32841" y="4200309"/>
            <a:ext cx="4347933" cy="1408743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grpSp>
        <p:nvGrpSpPr>
          <p:cNvPr id="22" name="Grafika 20">
            <a:extLst>
              <a:ext uri="{FF2B5EF4-FFF2-40B4-BE49-F238E27FC236}">
                <a16:creationId xmlns:a16="http://schemas.microsoft.com/office/drawing/2014/main" id="{15D5C0A2-3C70-442D-AAF6-E16ADACDBF4F}"/>
              </a:ext>
            </a:extLst>
          </p:cNvPr>
          <p:cNvGrpSpPr/>
          <p:nvPr/>
        </p:nvGrpSpPr>
        <p:grpSpPr>
          <a:xfrm>
            <a:off x="-12667" y="-12667"/>
            <a:ext cx="6418971" cy="6160919"/>
            <a:chOff x="-12667" y="-12667"/>
            <a:chExt cx="6418971" cy="6160919"/>
          </a:xfrm>
        </p:grpSpPr>
        <p:sp>
          <p:nvSpPr>
            <p:cNvPr id="23" name="Dowolny kształt: Kształt 22">
              <a:extLst>
                <a:ext uri="{FF2B5EF4-FFF2-40B4-BE49-F238E27FC236}">
                  <a16:creationId xmlns:a16="http://schemas.microsoft.com/office/drawing/2014/main" id="{DBA690C0-CF33-41CB-B76C-FC462F39BB66}"/>
                </a:ext>
              </a:extLst>
            </p:cNvPr>
            <p:cNvSpPr/>
            <p:nvPr/>
          </p:nvSpPr>
          <p:spPr>
            <a:xfrm>
              <a:off x="0" y="4388743"/>
              <a:ext cx="6396137" cy="1759509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4" name="Dowolny kształt: Kształt 23">
              <a:extLst>
                <a:ext uri="{FF2B5EF4-FFF2-40B4-BE49-F238E27FC236}">
                  <a16:creationId xmlns:a16="http://schemas.microsoft.com/office/drawing/2014/main" id="{36D855DB-2DC5-479D-94A0-542899B6911B}"/>
                </a:ext>
              </a:extLst>
            </p:cNvPr>
            <p:cNvSpPr/>
            <p:nvPr/>
          </p:nvSpPr>
          <p:spPr>
            <a:xfrm>
              <a:off x="-12667" y="-12667"/>
              <a:ext cx="6418971" cy="5683200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5" name="Dowolny kształt: Kształt 24">
              <a:extLst>
                <a:ext uri="{FF2B5EF4-FFF2-40B4-BE49-F238E27FC236}">
                  <a16:creationId xmlns:a16="http://schemas.microsoft.com/office/drawing/2014/main" id="{C2DADFD8-5DEE-449A-A576-39F98BB2A88B}"/>
                </a:ext>
              </a:extLst>
            </p:cNvPr>
            <p:cNvSpPr/>
            <p:nvPr/>
          </p:nvSpPr>
          <p:spPr>
            <a:xfrm>
              <a:off x="-12667" y="-12667"/>
              <a:ext cx="6114514" cy="5404114"/>
            </a:xfrm>
            <a:custGeom>
              <a:avLst/>
              <a:gdLst>
                <a:gd name="connsiteX0" fmla="*/ 6080244 w 6114514"/>
                <a:gd name="connsiteY0" fmla="*/ 4942336 h 5404114"/>
                <a:gd name="connsiteX1" fmla="*/ 12667 w 6114514"/>
                <a:gd name="connsiteY1" fmla="*/ 5367307 h 5404114"/>
                <a:gd name="connsiteX2" fmla="*/ 12667 w 6114514"/>
                <a:gd name="connsiteY2" fmla="*/ 5392679 h 5404114"/>
                <a:gd name="connsiteX3" fmla="*/ 6095467 w 6114514"/>
                <a:gd name="connsiteY3" fmla="*/ 4966439 h 5404114"/>
                <a:gd name="connsiteX4" fmla="*/ 6108153 w 6114514"/>
                <a:gd name="connsiteY4" fmla="*/ 4966439 h 5404114"/>
                <a:gd name="connsiteX5" fmla="*/ 5761833 w 6114514"/>
                <a:gd name="connsiteY5" fmla="*/ 12667 h 5404114"/>
                <a:gd name="connsiteX6" fmla="*/ 5736462 w 6114514"/>
                <a:gd name="connsiteY6" fmla="*/ 12667 h 54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27" name="Obraz — symbol zastępczy 26">
            <a:extLst>
              <a:ext uri="{FF2B5EF4-FFF2-40B4-BE49-F238E27FC236}">
                <a16:creationId xmlns:a16="http://schemas.microsoft.com/office/drawing/2014/main" id="{BBA8375B-3CE5-468D-91DF-8151963A953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694" y="0"/>
            <a:ext cx="6065966" cy="5355825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pl-PL" noProof="0"/>
              <a:t>Kliknij ikonę, aby dodać obraz</a:t>
            </a:r>
          </a:p>
        </p:txBody>
      </p:sp>
    </p:spTree>
    <p:extLst>
      <p:ext uri="{BB962C8B-B14F-4D97-AF65-F5344CB8AC3E}">
        <p14:creationId xmlns:p14="http://schemas.microsoft.com/office/powerpoint/2010/main" val="421424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 z podtytuł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afika 16">
            <a:extLst>
              <a:ext uri="{FF2B5EF4-FFF2-40B4-BE49-F238E27FC236}">
                <a16:creationId xmlns:a16="http://schemas.microsoft.com/office/drawing/2014/main" id="{6E486D59-536F-433A-BA1F-E5D8171D28EE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9" name="Dowolny kształt: Kształt 18">
              <a:extLst>
                <a:ext uri="{FF2B5EF4-FFF2-40B4-BE49-F238E27FC236}">
                  <a16:creationId xmlns:a16="http://schemas.microsoft.com/office/drawing/2014/main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0" name="Dowolny kształt: Kształt 19">
              <a:extLst>
                <a:ext uri="{FF2B5EF4-FFF2-40B4-BE49-F238E27FC236}">
                  <a16:creationId xmlns:a16="http://schemas.microsoft.com/office/drawing/2014/main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3" name="Tekst — symbol zastępczy 2">
            <a:extLst>
              <a:ext uri="{FF2B5EF4-FFF2-40B4-BE49-F238E27FC236}">
                <a16:creationId xmlns:a16="http://schemas.microsoft.com/office/drawing/2014/main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2739" y="2647949"/>
            <a:ext cx="4593600" cy="600075"/>
          </a:xfrm>
        </p:spPr>
        <p:txBody>
          <a:bodyPr rtlCol="0"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Tytuł sekcji 1</a:t>
            </a:r>
          </a:p>
        </p:txBody>
      </p:sp>
      <p:sp>
        <p:nvSpPr>
          <p:cNvPr id="4" name="Zawartość — symbol zastępczy 3">
            <a:extLst>
              <a:ext uri="{FF2B5EF4-FFF2-40B4-BE49-F238E27FC236}">
                <a16:creationId xmlns:a16="http://schemas.microsoft.com/office/drawing/2014/main" id="{C7EF9F20-7EC3-4301-8D75-2F88B498A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0139" y="3248025"/>
            <a:ext cx="4573338" cy="2311872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</p:txBody>
      </p:sp>
      <p:sp>
        <p:nvSpPr>
          <p:cNvPr id="8" name="Stopka — symbol zastępczy 7">
            <a:extLst>
              <a:ext uri="{FF2B5EF4-FFF2-40B4-BE49-F238E27FC236}">
                <a16:creationId xmlns:a16="http://schemas.microsoft.com/office/drawing/2014/main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DODAJ STOPKĘ</a:t>
            </a:r>
          </a:p>
        </p:txBody>
      </p:sp>
      <p:sp>
        <p:nvSpPr>
          <p:cNvPr id="9" name="Numer slajdu — symbol zastępczy 8">
            <a:extLst>
              <a:ext uri="{FF2B5EF4-FFF2-40B4-BE49-F238E27FC236}">
                <a16:creationId xmlns:a16="http://schemas.microsoft.com/office/drawing/2014/main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l-PL" noProof="0" smtClean="0"/>
              <a:t>‹#›</a:t>
            </a:fld>
            <a:endParaRPr lang="pl-PL" noProof="0"/>
          </a:p>
        </p:txBody>
      </p:sp>
      <p:sp>
        <p:nvSpPr>
          <p:cNvPr id="10" name="Grafika 23">
            <a:extLst>
              <a:ext uri="{FF2B5EF4-FFF2-40B4-BE49-F238E27FC236}">
                <a16:creationId xmlns:a16="http://schemas.microsoft.com/office/drawing/2014/main" id="{69BE7BF4-3069-409E-BFA9-64375BC3D04B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11" name="Grafika 6">
            <a:extLst>
              <a:ext uri="{FF2B5EF4-FFF2-40B4-BE49-F238E27FC236}">
                <a16:creationId xmlns:a16="http://schemas.microsoft.com/office/drawing/2014/main" id="{F3C766CD-B979-4D7C-8A2C-417E79767E3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13" name="Tytuł 1">
            <a:extLst>
              <a:ext uri="{FF2B5EF4-FFF2-40B4-BE49-F238E27FC236}">
                <a16:creationId xmlns:a16="http://schemas.microsoft.com/office/drawing/2014/main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0561" y="849316"/>
            <a:ext cx="3923299" cy="104249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/>
              <a:t>Porównanie</a:t>
            </a:r>
          </a:p>
        </p:txBody>
      </p:sp>
      <p:sp>
        <p:nvSpPr>
          <p:cNvPr id="15" name="Tekst — symbol zastępczy 2">
            <a:extLst>
              <a:ext uri="{FF2B5EF4-FFF2-40B4-BE49-F238E27FC236}">
                <a16:creationId xmlns:a16="http://schemas.microsoft.com/office/drawing/2014/main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07364" y="2647949"/>
            <a:ext cx="5076010" cy="600075"/>
          </a:xfrm>
        </p:spPr>
        <p:txBody>
          <a:bodyPr rtlCol="0"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Tytuł sekcji 1</a:t>
            </a:r>
          </a:p>
        </p:txBody>
      </p:sp>
      <p:sp>
        <p:nvSpPr>
          <p:cNvPr id="16" name="Zawartość — symbol zastępczy 3">
            <a:extLst>
              <a:ext uri="{FF2B5EF4-FFF2-40B4-BE49-F238E27FC236}">
                <a16:creationId xmlns:a16="http://schemas.microsoft.com/office/drawing/2014/main" id="{159211AA-05DE-48A1-97CC-3BE597E7149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07363" y="3248025"/>
            <a:ext cx="5073411" cy="2311872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</p:txBody>
      </p:sp>
      <p:sp>
        <p:nvSpPr>
          <p:cNvPr id="17" name="Tekst — symbol zastępczy 2">
            <a:extLst>
              <a:ext uri="{FF2B5EF4-FFF2-40B4-BE49-F238E27FC236}">
                <a16:creationId xmlns:a16="http://schemas.microsoft.com/office/drawing/2014/main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676900" y="1374622"/>
            <a:ext cx="5202936" cy="1115568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22" name="Dowolny kształt: Kształt 21">
            <a:extLst>
              <a:ext uri="{FF2B5EF4-FFF2-40B4-BE49-F238E27FC236}">
                <a16:creationId xmlns:a16="http://schemas.microsoft.com/office/drawing/2014/main" id="{0313A844-31D3-4D0D-8043-C498865AF65B}"/>
              </a:ext>
            </a:extLst>
          </p:cNvPr>
          <p:cNvSpPr/>
          <p:nvPr/>
        </p:nvSpPr>
        <p:spPr>
          <a:xfrm>
            <a:off x="4200902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23" name="Dowolny kształt: Kształt 22">
            <a:extLst>
              <a:ext uri="{FF2B5EF4-FFF2-40B4-BE49-F238E27FC236}">
                <a16:creationId xmlns:a16="http://schemas.microsoft.com/office/drawing/2014/main" id="{8948DAA4-D083-418A-B253-F1F56A7613B3}"/>
              </a:ext>
            </a:extLst>
          </p:cNvPr>
          <p:cNvSpPr/>
          <p:nvPr/>
        </p:nvSpPr>
        <p:spPr>
          <a:xfrm>
            <a:off x="4406705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53897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Z WYKRE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fika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Dowolny kształt: Kształt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13" name="Dowolny kształt: Kształt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4" name="Stopka — symbol zastępczy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DODAJ STOPKĘ</a:t>
            </a:r>
          </a:p>
        </p:txBody>
      </p:sp>
      <p:sp>
        <p:nvSpPr>
          <p:cNvPr id="5" name="Numer slajdu — symbol zastępczy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l-PL" noProof="0" smtClean="0"/>
              <a:t>‹#›</a:t>
            </a:fld>
            <a:endParaRPr lang="pl-PL" noProof="0"/>
          </a:p>
        </p:txBody>
      </p:sp>
      <p:sp>
        <p:nvSpPr>
          <p:cNvPr id="6" name="Grafika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7" name="Grafika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9" name="Tytuł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/>
              <a:t>SLAJD Z WYKRESEM</a:t>
            </a:r>
          </a:p>
        </p:txBody>
      </p:sp>
      <p:sp>
        <p:nvSpPr>
          <p:cNvPr id="10" name="Tekst — symbol zastępczy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755778"/>
            <a:ext cx="2724912" cy="226771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23" name="Wykres — symbol zastępczy 21">
            <a:extLst>
              <a:ext uri="{FF2B5EF4-FFF2-40B4-BE49-F238E27FC236}">
                <a16:creationId xmlns:a16="http://schemas.microsoft.com/office/drawing/2014/main" id="{DD959D31-8095-4F0E-8AA3-33ABE262D130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159375" y="1347788"/>
            <a:ext cx="6121400" cy="4090987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pl-PL" noProof="0"/>
              <a:t>Kliknij ikonę, aby dodać wykres</a:t>
            </a:r>
          </a:p>
        </p:txBody>
      </p:sp>
      <p:sp>
        <p:nvSpPr>
          <p:cNvPr id="27" name="Dowolny kształt: Kształt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28" name="Dowolny kształt: Kształt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7984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z tabe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fika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Dowolny kształt: Kształt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13" name="Dowolny kształt: Kształt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4" name="Stopka — symbol zastępczy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DODAJ STOPKĘ</a:t>
            </a:r>
          </a:p>
        </p:txBody>
      </p:sp>
      <p:sp>
        <p:nvSpPr>
          <p:cNvPr id="5" name="Numer slajdu — symbol zastępczy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l-PL" noProof="0" smtClean="0"/>
              <a:t>‹#›</a:t>
            </a:fld>
            <a:endParaRPr lang="pl-PL" noProof="0"/>
          </a:p>
        </p:txBody>
      </p:sp>
      <p:sp>
        <p:nvSpPr>
          <p:cNvPr id="6" name="Grafika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7" name="Grafika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9" name="Tytuł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/>
              <a:t>Slajd z tabelą</a:t>
            </a:r>
          </a:p>
        </p:txBody>
      </p:sp>
      <p:sp>
        <p:nvSpPr>
          <p:cNvPr id="10" name="Tekst — symbol zastępczy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3314576"/>
            <a:ext cx="3200400" cy="170078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15" name="Tabela — symbol zastępczy 14">
            <a:extLst>
              <a:ext uri="{FF2B5EF4-FFF2-40B4-BE49-F238E27FC236}">
                <a16:creationId xmlns:a16="http://schemas.microsoft.com/office/drawing/2014/main" id="{7658F6E5-229A-4857-8140-782AA94211B5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5159375" y="1347788"/>
            <a:ext cx="6121400" cy="4090987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pl-PL" noProof="0"/>
              <a:t>Kliknij ikonę, aby dodać tabelę</a:t>
            </a:r>
          </a:p>
        </p:txBody>
      </p:sp>
      <p:sp>
        <p:nvSpPr>
          <p:cNvPr id="17" name="Dowolny kształt: Kształt 16">
            <a:extLst>
              <a:ext uri="{FF2B5EF4-FFF2-40B4-BE49-F238E27FC236}">
                <a16:creationId xmlns:a16="http://schemas.microsoft.com/office/drawing/2014/main" id="{9FB4E85B-0FE6-4367-8B3F-4F3B5621BF3B}"/>
              </a:ext>
            </a:extLst>
          </p:cNvPr>
          <p:cNvSpPr/>
          <p:nvPr/>
        </p:nvSpPr>
        <p:spPr>
          <a:xfrm>
            <a:off x="2641930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18" name="Dowolny kształt: Kształt 17">
            <a:extLst>
              <a:ext uri="{FF2B5EF4-FFF2-40B4-BE49-F238E27FC236}">
                <a16:creationId xmlns:a16="http://schemas.microsoft.com/office/drawing/2014/main" id="{6AC08F80-E4EE-498F-927C-7F97FBA89C96}"/>
              </a:ext>
            </a:extLst>
          </p:cNvPr>
          <p:cNvSpPr/>
          <p:nvPr/>
        </p:nvSpPr>
        <p:spPr>
          <a:xfrm>
            <a:off x="2847733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76814" t="10702" r="6336" b="-114608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420056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afika 16">
            <a:extLst>
              <a:ext uri="{FF2B5EF4-FFF2-40B4-BE49-F238E27FC236}">
                <a16:creationId xmlns:a16="http://schemas.microsoft.com/office/drawing/2014/main" id="{A6C11E25-2AF0-4EBF-905C-81BDCFB5E4C8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7" name="Dowolny kształt: Kształt 6">
              <a:extLst>
                <a:ext uri="{FF2B5EF4-FFF2-40B4-BE49-F238E27FC236}">
                  <a16:creationId xmlns:a16="http://schemas.microsoft.com/office/drawing/2014/main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8" name="Dowolny kształt: Kształt 7">
              <a:extLst>
                <a:ext uri="{FF2B5EF4-FFF2-40B4-BE49-F238E27FC236}">
                  <a16:creationId xmlns:a16="http://schemas.microsoft.com/office/drawing/2014/main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3" name="Stopka — symbol zastępczy 2">
            <a:extLst>
              <a:ext uri="{FF2B5EF4-FFF2-40B4-BE49-F238E27FC236}">
                <a16:creationId xmlns:a16="http://schemas.microsoft.com/office/drawing/2014/main" id="{4C97017C-1C1C-4B7D-A1F6-792FC58C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DODAJ STOPKĘ</a:t>
            </a:r>
          </a:p>
        </p:txBody>
      </p:sp>
      <p:sp>
        <p:nvSpPr>
          <p:cNvPr id="4" name="Numer slajdu — symbol zastępczy 3">
            <a:extLst>
              <a:ext uri="{FF2B5EF4-FFF2-40B4-BE49-F238E27FC236}">
                <a16:creationId xmlns:a16="http://schemas.microsoft.com/office/drawing/2014/main" id="{1247CDBA-2DF6-4122-86A8-F7C1A644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l-PL" noProof="0" smtClean="0"/>
              <a:t>‹#›</a:t>
            </a:fld>
            <a:endParaRPr lang="pl-PL" noProof="0"/>
          </a:p>
        </p:txBody>
      </p:sp>
      <p:grpSp>
        <p:nvGrpSpPr>
          <p:cNvPr id="9" name="Grafika 4">
            <a:extLst>
              <a:ext uri="{FF2B5EF4-FFF2-40B4-BE49-F238E27FC236}">
                <a16:creationId xmlns:a16="http://schemas.microsoft.com/office/drawing/2014/main" id="{EA075FD4-B92A-4706-AF9F-516E4D97661A}"/>
              </a:ext>
            </a:extLst>
          </p:cNvPr>
          <p:cNvGrpSpPr/>
          <p:nvPr/>
        </p:nvGrpSpPr>
        <p:grpSpPr>
          <a:xfrm>
            <a:off x="3101009" y="-12694"/>
            <a:ext cx="9094808" cy="5689901"/>
            <a:chOff x="227974" y="-12694"/>
            <a:chExt cx="11967843" cy="5689901"/>
          </a:xfrm>
        </p:grpSpPr>
        <p:sp>
          <p:nvSpPr>
            <p:cNvPr id="10" name="Dowolny kształt: Kształt 9">
              <a:extLst>
                <a:ext uri="{FF2B5EF4-FFF2-40B4-BE49-F238E27FC236}">
                  <a16:creationId xmlns:a16="http://schemas.microsoft.com/office/drawing/2014/main" id="{CC47232B-AA36-4054-91B9-8A58B1EB5A7C}"/>
                </a:ext>
              </a:extLst>
            </p:cNvPr>
            <p:cNvSpPr/>
            <p:nvPr/>
          </p:nvSpPr>
          <p:spPr>
            <a:xfrm>
              <a:off x="227974" y="-12694"/>
              <a:ext cx="2146414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11" name="Dowolny kształt: Kształt 10">
              <a:extLst>
                <a:ext uri="{FF2B5EF4-FFF2-40B4-BE49-F238E27FC236}">
                  <a16:creationId xmlns:a16="http://schemas.microsoft.com/office/drawing/2014/main" id="{A10FD2C3-F226-42E6-A01E-50BAFB037D89}"/>
                </a:ext>
              </a:extLst>
            </p:cNvPr>
            <p:cNvSpPr/>
            <p:nvPr/>
          </p:nvSpPr>
          <p:spPr>
            <a:xfrm>
              <a:off x="866818" y="-12694"/>
              <a:ext cx="11328999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13" name="Dowolny kształt: Kształt 12">
              <a:extLst>
                <a:ext uri="{FF2B5EF4-FFF2-40B4-BE49-F238E27FC236}">
                  <a16:creationId xmlns:a16="http://schemas.microsoft.com/office/drawing/2014/main" id="{D326E1C1-191D-4CBC-9151-C6FB8AFCA679}"/>
                </a:ext>
              </a:extLst>
            </p:cNvPr>
            <p:cNvSpPr/>
            <p:nvPr/>
          </p:nvSpPr>
          <p:spPr>
            <a:xfrm>
              <a:off x="1152583" y="-12694"/>
              <a:ext cx="11036884" cy="5410486"/>
            </a:xfrm>
            <a:custGeom>
              <a:avLst/>
              <a:gdLst>
                <a:gd name="connsiteX0" fmla="*/ 11036877 w 11036883"/>
                <a:gd name="connsiteY0" fmla="*/ 4372834 h 5410485"/>
                <a:gd name="connsiteX1" fmla="*/ 555013 w 11036883"/>
                <a:gd name="connsiteY1" fmla="*/ 5382538 h 5410485"/>
                <a:gd name="connsiteX2" fmla="*/ 38095 w 11036883"/>
                <a:gd name="connsiteY2" fmla="*/ 12694 h 5410485"/>
                <a:gd name="connsiteX3" fmla="*/ 12694 w 11036883"/>
                <a:gd name="connsiteY3" fmla="*/ 12694 h 5410485"/>
                <a:gd name="connsiteX4" fmla="*/ 530881 w 11036883"/>
                <a:gd name="connsiteY4" fmla="*/ 5396509 h 5410485"/>
                <a:gd name="connsiteX5" fmla="*/ 532151 w 11036883"/>
                <a:gd name="connsiteY5" fmla="*/ 5409209 h 5410485"/>
                <a:gd name="connsiteX6" fmla="*/ 11036877 w 11036883"/>
                <a:gd name="connsiteY6" fmla="*/ 4398236 h 541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close/>
                </a:path>
              </a:pathLst>
            </a:custGeom>
            <a:solidFill>
              <a:schemeClr val="bg1"/>
            </a:soli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16" name="Tekst — symbol zastępczy 3">
            <a:extLst>
              <a:ext uri="{FF2B5EF4-FFF2-40B4-BE49-F238E27FC236}">
                <a16:creationId xmlns:a16="http://schemas.microsoft.com/office/drawing/2014/main" id="{768D53E4-BBD0-4F2E-B5E9-1CDB627A84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94969" y="2282951"/>
            <a:ext cx="3055579" cy="340271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108000" rIns="108000" bIns="108000" rtlCol="0" anchor="ctr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2000" b="1">
                <a:solidFill>
                  <a:schemeClr val="bg1"/>
                </a:solidFill>
              </a:defRPr>
            </a:lvl1pPr>
          </a:lstStyle>
          <a:p>
            <a:pPr marL="228600" lvl="0" indent="-228600" rtl="0"/>
            <a:r>
              <a:rPr lang="pl-PL" noProof="0"/>
              <a:t>EDYTUJ STYLE WZORCA TEKSTU</a:t>
            </a:r>
          </a:p>
        </p:txBody>
      </p:sp>
      <p:sp>
        <p:nvSpPr>
          <p:cNvPr id="20" name="Obraz — symbol zastępczy 19">
            <a:extLst>
              <a:ext uri="{FF2B5EF4-FFF2-40B4-BE49-F238E27FC236}">
                <a16:creationId xmlns:a16="http://schemas.microsoft.com/office/drawing/2014/main" id="{C9B40841-64AD-4F36-A387-121624847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03978" y="1"/>
            <a:ext cx="8495014" cy="5685664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25" name="Tytuł 22">
            <a:extLst>
              <a:ext uri="{FF2B5EF4-FFF2-40B4-BE49-F238E27FC236}">
                <a16:creationId xmlns:a16="http://schemas.microsoft.com/office/drawing/2014/main" id="{A7AAB7EE-08F8-4859-95A3-BAB2909A0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-61166" y="919125"/>
            <a:ext cx="3890555" cy="1091949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/>
              <a:t>Duży obraz</a:t>
            </a:r>
          </a:p>
        </p:txBody>
      </p:sp>
    </p:spTree>
    <p:extLst>
      <p:ext uri="{BB962C8B-B14F-4D97-AF65-F5344CB8AC3E}">
        <p14:creationId xmlns:p14="http://schemas.microsoft.com/office/powerpoint/2010/main" val="365683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lip wideo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fika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Dowolny kształt: Kształt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11" name="Dowolny kształt: Kształt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rtlCol="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6" name="Stopka — symbol zastępczy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DODAJ STOPKĘ</a:t>
            </a:r>
          </a:p>
        </p:txBody>
      </p:sp>
      <p:sp>
        <p:nvSpPr>
          <p:cNvPr id="7" name="Numer slajdu — symbol zastępczy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l-PL" noProof="0" smtClean="0"/>
              <a:t>‹#›</a:t>
            </a:fld>
            <a:endParaRPr lang="pl-PL" noProof="0"/>
          </a:p>
        </p:txBody>
      </p:sp>
      <p:sp>
        <p:nvSpPr>
          <p:cNvPr id="13" name="Symbol zastępczy multimediów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pl-PL" noProof="0"/>
              <a:t>Kliknij ikonę, aby dodać multimedia</a:t>
            </a:r>
          </a:p>
        </p:txBody>
      </p:sp>
      <p:sp>
        <p:nvSpPr>
          <p:cNvPr id="17" name="Dowolny kształt: Kształt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16" name="Dowolny kształt: Kształt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r>
              <a:rPr lang="pl-PL" noProof="0"/>
              <a:t> </a:t>
            </a:r>
          </a:p>
        </p:txBody>
      </p:sp>
      <p:sp>
        <p:nvSpPr>
          <p:cNvPr id="19" name="Dowolny kształt: Kształt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18" name="Dowolny kształt: Kształt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01397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>
            <a:extLst>
              <a:ext uri="{FF2B5EF4-FFF2-40B4-BE49-F238E27FC236}">
                <a16:creationId xmlns:a16="http://schemas.microsoft.com/office/drawing/2014/main" id="{A1845D3B-A7CA-4751-B979-90553EDE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— symbol zastępczy 2">
            <a:extLst>
              <a:ext uri="{FF2B5EF4-FFF2-40B4-BE49-F238E27FC236}">
                <a16:creationId xmlns:a16="http://schemas.microsoft.com/office/drawing/2014/main" id="{46A43512-71B9-49DF-A1D4-8CE3742E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>
            <a:extLst>
              <a:ext uri="{FF2B5EF4-FFF2-40B4-BE49-F238E27FC236}">
                <a16:creationId xmlns:a16="http://schemas.microsoft.com/office/drawing/2014/main" id="{0B83A523-550D-4EF7-B5BF-4E5BA6655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21925" y="59458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pl-PL" noProof="0"/>
              <a:t>20XX.MM.DD</a:t>
            </a:r>
          </a:p>
        </p:txBody>
      </p:sp>
      <p:sp>
        <p:nvSpPr>
          <p:cNvPr id="5" name="Stopka — symbol zastępczy 4">
            <a:extLst>
              <a:ext uri="{FF2B5EF4-FFF2-40B4-BE49-F238E27FC236}">
                <a16:creationId xmlns:a16="http://schemas.microsoft.com/office/drawing/2014/main" id="{EC8A98FF-2C58-4968-A1DC-0EBD6961C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1225" y="5945824"/>
            <a:ext cx="263932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600" b="1">
                <a:solidFill>
                  <a:schemeClr val="bg2"/>
                </a:solidFill>
                <a:latin typeface="+mj-lt"/>
              </a:defRPr>
            </a:lvl1pPr>
          </a:lstStyle>
          <a:p>
            <a:pPr rtl="0"/>
            <a:r>
              <a:rPr lang="pl-PL" noProof="0"/>
              <a:t>DODAJ STOPKĘ</a:t>
            </a:r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C5E93C2C-842E-4579-ABBB-7ED2CC0BA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3743" y="5945824"/>
            <a:ext cx="642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fld id="{98C0CDE5-970C-4CC4-BF43-0DA127E73E82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82883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5" r:id="rId8"/>
    <p:sldLayoutId id="2147483657" r:id="rId9"/>
    <p:sldLayoutId id="2147483658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9" r:id="rId16"/>
    <p:sldLayoutId id="2147483670" r:id="rId17"/>
    <p:sldLayoutId id="2147483667" r:id="rId18"/>
    <p:sldLayoutId id="2147483671" r:id="rId19"/>
    <p:sldLayoutId id="2147483668" r:id="rId20"/>
    <p:sldLayoutId id="2147483660" r:id="rId2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7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574" userDrawn="1">
          <p15:clr>
            <a:srgbClr val="F26B43"/>
          </p15:clr>
        </p15:guide>
        <p15:guide id="4" pos="7106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pos="3250" userDrawn="1">
          <p15:clr>
            <a:srgbClr val="F26B43"/>
          </p15:clr>
        </p15:guide>
        <p15:guide id="7" pos="443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5A81143F-FBEE-4565-886D-08852310C8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8030" y="2442380"/>
            <a:ext cx="3913632" cy="804672"/>
          </a:xfrm>
        </p:spPr>
        <p:txBody>
          <a:bodyPr rtlCol="0" anchor="ctr">
            <a:normAutofit/>
          </a:bodyPr>
          <a:lstStyle/>
          <a:p>
            <a:pPr rtl="0"/>
            <a:r>
              <a:rPr lang="pl-PL" dirty="0"/>
              <a:t>  </a:t>
            </a: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E4E895E8-CA9E-7CF5-83D8-A61D3AA9A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1225" y="5945824"/>
            <a:ext cx="2639323" cy="365125"/>
          </a:xfrm>
        </p:spPr>
        <p:txBody>
          <a:bodyPr/>
          <a:lstStyle/>
          <a:p>
            <a:pPr rtl="0">
              <a:spcAft>
                <a:spcPts val="600"/>
              </a:spcAft>
            </a:pPr>
            <a:r>
              <a:rPr lang="pl-PL" dirty="0"/>
              <a:t>  </a:t>
            </a:r>
            <a:endParaRPr lang="pl-PL" noProof="0" dirty="0"/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5E962C09-9E37-A0F0-7662-F0046BAEB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63743" y="5945824"/>
            <a:ext cx="642257" cy="365125"/>
          </a:xfrm>
        </p:spPr>
        <p:txBody>
          <a:bodyPr/>
          <a:lstStyle/>
          <a:p>
            <a:pPr rtl="0">
              <a:spcAft>
                <a:spcPts val="600"/>
              </a:spcAft>
            </a:pPr>
            <a:fld id="{98C0CDE5-970C-4CC4-BF43-0DA127E73E82}" type="slidenum">
              <a:rPr lang="pl-PL" noProof="0" smtClean="0"/>
              <a:pPr rtl="0">
                <a:spcAft>
                  <a:spcPts val="600"/>
                </a:spcAft>
              </a:pPr>
              <a:t>1</a:t>
            </a:fld>
            <a:endParaRPr lang="pl-PL" noProof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846111" y="974881"/>
            <a:ext cx="3933620" cy="734415"/>
          </a:xfrm>
        </p:spPr>
        <p:txBody>
          <a:bodyPr rtlCol="0" anchor="b">
            <a:normAutofit/>
          </a:bodyPr>
          <a:lstStyle/>
          <a:p>
            <a:pPr rtl="0"/>
            <a:r>
              <a:rPr lang="pl-PL" dirty="0"/>
              <a:t>Liczba pi</a:t>
            </a:r>
          </a:p>
        </p:txBody>
      </p:sp>
      <p:sp>
        <p:nvSpPr>
          <p:cNvPr id="7" name="Tekst — symbol zastępczy 6">
            <a:extLst>
              <a:ext uri="{FF2B5EF4-FFF2-40B4-BE49-F238E27FC236}">
                <a16:creationId xmlns:a16="http://schemas.microsoft.com/office/drawing/2014/main" id="{7671E014-38A6-4604-84E2-0E92500FBC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pl-PL" dirty="0"/>
              <a:t>   </a:t>
            </a:r>
          </a:p>
        </p:txBody>
      </p:sp>
      <p:pic>
        <p:nvPicPr>
          <p:cNvPr id="6" name="Symbol zastępczy obrazu 5">
            <a:extLst>
              <a:ext uri="{FF2B5EF4-FFF2-40B4-BE49-F238E27FC236}">
                <a16:creationId xmlns:a16="http://schemas.microsoft.com/office/drawing/2014/main" id="{B05FFC69-8E67-61CB-D7E5-4EFF02AC945B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/>
          <a:srcRect l="5048" r="10016" b="-2"/>
          <a:stretch/>
        </p:blipFill>
        <p:spPr>
          <a:xfrm rot="720000">
            <a:off x="6384187" y="209524"/>
            <a:ext cx="4647699" cy="54721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97746915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opka — symbol zastępczy 7">
            <a:extLst>
              <a:ext uri="{FF2B5EF4-FFF2-40B4-BE49-F238E27FC236}">
                <a16:creationId xmlns:a16="http://schemas.microsoft.com/office/drawing/2014/main" id="{0616C4DF-BD76-4DFD-9788-A65985F05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1225" y="5945824"/>
            <a:ext cx="2639323" cy="365125"/>
          </a:xfrm>
        </p:spPr>
        <p:txBody>
          <a:bodyPr rtlCol="0" anchor="ctr">
            <a:normAutofit/>
          </a:bodyPr>
          <a:lstStyle/>
          <a:p>
            <a:pPr rtl="0">
              <a:spcAft>
                <a:spcPts val="600"/>
              </a:spcAft>
            </a:pPr>
            <a:r>
              <a:rPr lang="pl-PL"/>
              <a:t>DODAJ STOPKĘ</a:t>
            </a:r>
          </a:p>
        </p:txBody>
      </p:sp>
      <p:sp>
        <p:nvSpPr>
          <p:cNvPr id="9" name="Numer slajdu — symbol zastępczy 8">
            <a:extLst>
              <a:ext uri="{FF2B5EF4-FFF2-40B4-BE49-F238E27FC236}">
                <a16:creationId xmlns:a16="http://schemas.microsoft.com/office/drawing/2014/main" id="{F759139A-0794-42B5-84C4-5E9E21B10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63743" y="5945824"/>
            <a:ext cx="642257" cy="365125"/>
          </a:xfrm>
        </p:spPr>
        <p:txBody>
          <a:bodyPr rtlCol="0" anchor="ctr">
            <a:normAutofit/>
          </a:bodyPr>
          <a:lstStyle/>
          <a:p>
            <a:pPr rtl="0">
              <a:spcAft>
                <a:spcPts val="600"/>
              </a:spcAft>
            </a:pPr>
            <a:fld id="{98C0CDE5-970C-4CC4-BF43-0DA127E73E82}" type="slidenum">
              <a:rPr lang="pl-PL" smtClean="0"/>
              <a:pPr rtl="0">
                <a:spcAft>
                  <a:spcPts val="600"/>
                </a:spcAft>
              </a:pPr>
              <a:t>2</a:t>
            </a:fld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D1A9F9A-7914-429C-8B48-A81473A57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rtlCol="0" anchor="ctr">
            <a:normAutofit/>
          </a:bodyPr>
          <a:lstStyle/>
          <a:p>
            <a:pPr rtl="0"/>
            <a:r>
              <a:rPr lang="pl-PL" dirty="0"/>
              <a:t>Mierzenie szklanki…</a:t>
            </a:r>
          </a:p>
        </p:txBody>
      </p:sp>
      <p:pic>
        <p:nvPicPr>
          <p:cNvPr id="6" name="Symbol zastępczy obrazu 5" descr="Obraz zawierający osoba, palec, w pomieszczeniu, dłoń&#10;&#10;Opis wygenerowany automatycznie">
            <a:extLst>
              <a:ext uri="{FF2B5EF4-FFF2-40B4-BE49-F238E27FC236}">
                <a16:creationId xmlns:a16="http://schemas.microsoft.com/office/drawing/2014/main" id="{A2D6011F-5F85-34C4-5D9B-E11828F0F1E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/>
          <a:srcRect t="20142" r="2" b="22116"/>
          <a:stretch/>
        </p:blipFill>
        <p:spPr>
          <a:xfrm>
            <a:off x="838200" y="1825625"/>
            <a:ext cx="5181600" cy="39760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Symbol zastępczy zawartości 9" descr="Obraz zawierający osoba, w pomieszczeniu, ściana, palec&#10;&#10;Opis wygenerowany automatycznie">
            <a:extLst>
              <a:ext uri="{FF2B5EF4-FFF2-40B4-BE49-F238E27FC236}">
                <a16:creationId xmlns:a16="http://schemas.microsoft.com/office/drawing/2014/main" id="{69BAF186-704B-8AF7-6244-AF9B9BB8692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7265893" y="1825625"/>
            <a:ext cx="3284119" cy="39766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39947281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79195BEB-A072-45D8-848D-E8CA744F9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pl-PL"/>
              <a:t>Mierzenie kremu</a:t>
            </a:r>
            <a:endParaRPr lang="pl-PL" dirty="0"/>
          </a:p>
        </p:txBody>
      </p:sp>
      <p:sp>
        <p:nvSpPr>
          <p:cNvPr id="2" name="Tekst — symbol zastępczy 1">
            <a:extLst>
              <a:ext uri="{FF2B5EF4-FFF2-40B4-BE49-F238E27FC236}">
                <a16:creationId xmlns:a16="http://schemas.microsoft.com/office/drawing/2014/main" id="{6587D558-5792-4FF7-9111-65F4C874C6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 dirty="0"/>
              <a:t> 7,7cm:24,178cm=3,14</a:t>
            </a:r>
          </a:p>
        </p:txBody>
      </p:sp>
      <p:sp>
        <p:nvSpPr>
          <p:cNvPr id="6" name="Tekst — symbol zastępczy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l-PL" dirty="0"/>
              <a:t> </a:t>
            </a:r>
          </a:p>
        </p:txBody>
      </p:sp>
      <p:sp>
        <p:nvSpPr>
          <p:cNvPr id="3" name="Stopka — symbol zastępczy 2">
            <a:extLst>
              <a:ext uri="{FF2B5EF4-FFF2-40B4-BE49-F238E27FC236}">
                <a16:creationId xmlns:a16="http://schemas.microsoft.com/office/drawing/2014/main" id="{576FC602-D83F-41B2-AE0B-E9BF4B9D7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/>
              <a:t>DODAJ STOPKĘ</a:t>
            </a:r>
          </a:p>
        </p:txBody>
      </p:sp>
      <p:sp>
        <p:nvSpPr>
          <p:cNvPr id="4" name="Numer slajdu — symbol zastępczy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l-PL" smtClean="0"/>
              <a:pPr/>
              <a:t>3</a:t>
            </a:fld>
            <a:endParaRPr lang="pl-PL"/>
          </a:p>
        </p:txBody>
      </p:sp>
      <p:pic>
        <p:nvPicPr>
          <p:cNvPr id="10" name="Symbol zastępczy obrazu 9" descr="Obraz zawierający osoba, palec, paznokieć, ściana&#10;&#10;Opis wygenerowany automatycznie">
            <a:extLst>
              <a:ext uri="{FF2B5EF4-FFF2-40B4-BE49-F238E27FC236}">
                <a16:creationId xmlns:a16="http://schemas.microsoft.com/office/drawing/2014/main" id="{F1305B22-CA4D-4EEA-352A-8613B62EFE8E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 t="5665" b="566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71418030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AFCA1C1A-BC0A-4E81-82F8-5ACE20F86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pl-PL"/>
              <a:t>Mierzenia wiaderka </a:t>
            </a:r>
          </a:p>
        </p:txBody>
      </p:sp>
      <p:sp>
        <p:nvSpPr>
          <p:cNvPr id="4" name="Tekst — symbol zastępczy 3">
            <a:extLst>
              <a:ext uri="{FF2B5EF4-FFF2-40B4-BE49-F238E27FC236}">
                <a16:creationId xmlns:a16="http://schemas.microsoft.com/office/drawing/2014/main" id="{1C507F06-C190-4897-A2E9-0AA8E6684053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 rtlCol="0"/>
          <a:lstStyle/>
          <a:p>
            <a:pPr rtl="0"/>
            <a:r>
              <a:rPr lang="pl-PL" dirty="0"/>
              <a:t>17cm:53,38cm=3,14</a:t>
            </a:r>
          </a:p>
        </p:txBody>
      </p:sp>
      <p:sp>
        <p:nvSpPr>
          <p:cNvPr id="2" name="Stopka — symbol zastępczy 1">
            <a:extLst>
              <a:ext uri="{FF2B5EF4-FFF2-40B4-BE49-F238E27FC236}">
                <a16:creationId xmlns:a16="http://schemas.microsoft.com/office/drawing/2014/main" id="{A39B2A57-9893-4BCD-AA1A-122310BC6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/>
              <a:t>DODAJ STOPKĘ</a:t>
            </a:r>
          </a:p>
        </p:txBody>
      </p:sp>
      <p:sp>
        <p:nvSpPr>
          <p:cNvPr id="3" name="Numer slajdu — symbol zastępczy 2">
            <a:extLst>
              <a:ext uri="{FF2B5EF4-FFF2-40B4-BE49-F238E27FC236}">
                <a16:creationId xmlns:a16="http://schemas.microsoft.com/office/drawing/2014/main" id="{87725C8C-B6FF-4BEE-B7F0-3DFD7C273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l-PL" smtClean="0"/>
              <a:pPr rtl="0"/>
              <a:t>4</a:t>
            </a:fld>
            <a:endParaRPr lang="pl-PL"/>
          </a:p>
        </p:txBody>
      </p:sp>
      <p:pic>
        <p:nvPicPr>
          <p:cNvPr id="10" name="Symbol zastępczy obrazu 9">
            <a:extLst>
              <a:ext uri="{FF2B5EF4-FFF2-40B4-BE49-F238E27FC236}">
                <a16:creationId xmlns:a16="http://schemas.microsoft.com/office/drawing/2014/main" id="{F5987801-8E8C-6B04-7277-52C5AEE914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24799" b="24799"/>
          <a:stretch>
            <a:fillRect/>
          </a:stretch>
        </p:blipFill>
        <p:spPr>
          <a:xfrm>
            <a:off x="3696986" y="1"/>
            <a:ext cx="8495014" cy="5685664"/>
          </a:xfrm>
        </p:spPr>
      </p:pic>
    </p:spTree>
    <p:extLst>
      <p:ext uri="{BB962C8B-B14F-4D97-AF65-F5344CB8AC3E}">
        <p14:creationId xmlns:p14="http://schemas.microsoft.com/office/powerpoint/2010/main" val="2532577142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C2D9D162-C3F3-4DA6-ACF1-E33B89535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Slajd z tabelą</a:t>
            </a:r>
          </a:p>
        </p:txBody>
      </p:sp>
      <p:sp>
        <p:nvSpPr>
          <p:cNvPr id="5" name="Tekst — symbol zastępczy 4">
            <a:extLst>
              <a:ext uri="{FF2B5EF4-FFF2-40B4-BE49-F238E27FC236}">
                <a16:creationId xmlns:a16="http://schemas.microsoft.com/office/drawing/2014/main" id="{47F58CBE-13EA-4F05-A482-DB6F4B95A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8030" y="3314576"/>
            <a:ext cx="3328024" cy="1700784"/>
          </a:xfrm>
        </p:spPr>
        <p:txBody>
          <a:bodyPr tIns="180000" bIns="108000" rtlCol="0">
            <a:normAutofit/>
          </a:bodyPr>
          <a:lstStyle/>
          <a:p>
            <a:pPr rtl="0"/>
            <a:endParaRPr lang="pl-PL" dirty="0"/>
          </a:p>
        </p:txBody>
      </p:sp>
      <p:graphicFrame>
        <p:nvGraphicFramePr>
          <p:cNvPr id="7" name="Tabela — symbol zastępczy 6" descr="tabela">
            <a:extLst>
              <a:ext uri="{FF2B5EF4-FFF2-40B4-BE49-F238E27FC236}">
                <a16:creationId xmlns:a16="http://schemas.microsoft.com/office/drawing/2014/main" id="{D83D9E27-1AC3-4FB1-9CE1-A4C5BB26FFF8}"/>
              </a:ext>
            </a:extLst>
          </p:cNvPr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1468748371"/>
              </p:ext>
            </p:extLst>
          </p:nvPr>
        </p:nvGraphicFramePr>
        <p:xfrm>
          <a:off x="5289755" y="1161524"/>
          <a:ext cx="5991725" cy="2569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2021">
                  <a:extLst>
                    <a:ext uri="{9D8B030D-6E8A-4147-A177-3AD203B41FA5}">
                      <a16:colId xmlns:a16="http://schemas.microsoft.com/office/drawing/2014/main" val="1078058074"/>
                    </a:ext>
                  </a:extLst>
                </a:gridCol>
                <a:gridCol w="1376568">
                  <a:extLst>
                    <a:ext uri="{9D8B030D-6E8A-4147-A177-3AD203B41FA5}">
                      <a16:colId xmlns:a16="http://schemas.microsoft.com/office/drawing/2014/main" val="3420017166"/>
                    </a:ext>
                  </a:extLst>
                </a:gridCol>
                <a:gridCol w="1376568">
                  <a:extLst>
                    <a:ext uri="{9D8B030D-6E8A-4147-A177-3AD203B41FA5}">
                      <a16:colId xmlns:a16="http://schemas.microsoft.com/office/drawing/2014/main" val="3617295776"/>
                    </a:ext>
                  </a:extLst>
                </a:gridCol>
                <a:gridCol w="1376568">
                  <a:extLst>
                    <a:ext uri="{9D8B030D-6E8A-4147-A177-3AD203B41FA5}">
                      <a16:colId xmlns:a16="http://schemas.microsoft.com/office/drawing/2014/main" val="234452497"/>
                    </a:ext>
                  </a:extLst>
                </a:gridCol>
              </a:tblGrid>
              <a:tr h="642306">
                <a:tc>
                  <a:txBody>
                    <a:bodyPr/>
                    <a:lstStyle/>
                    <a:p>
                      <a:pPr rtl="0"/>
                      <a:endParaRPr lang="pl-PL" sz="1200" b="1" noProof="0">
                        <a:latin typeface="+mj-lt"/>
                      </a:endParaRPr>
                    </a:p>
                  </a:txBody>
                  <a:tcPr marL="92013" marR="9201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-PL" sz="1600" b="1" noProof="0" dirty="0">
                          <a:solidFill>
                            <a:schemeClr val="accent4"/>
                          </a:solidFill>
                          <a:latin typeface="+mj-lt"/>
                        </a:rPr>
                        <a:t>Obwód </a:t>
                      </a:r>
                    </a:p>
                  </a:txBody>
                  <a:tcPr marL="92013" marR="9201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-PL" sz="1600" b="1" noProof="0" dirty="0">
                          <a:solidFill>
                            <a:schemeClr val="accent4"/>
                          </a:solidFill>
                          <a:latin typeface="+mj-lt"/>
                        </a:rPr>
                        <a:t>Średnica </a:t>
                      </a:r>
                    </a:p>
                  </a:txBody>
                  <a:tcPr marL="92013" marR="9201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-PL" sz="1600" b="1" noProof="0" dirty="0">
                          <a:solidFill>
                            <a:schemeClr val="accent4"/>
                          </a:solidFill>
                          <a:latin typeface="+mj-lt"/>
                        </a:rPr>
                        <a:t>Liczba pi</a:t>
                      </a:r>
                    </a:p>
                  </a:txBody>
                  <a:tcPr marL="92013" marR="9201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420211"/>
                  </a:ext>
                </a:extLst>
              </a:tr>
              <a:tr h="64230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600" b="1" i="0" kern="1200" noProof="0" dirty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Krem </a:t>
                      </a:r>
                    </a:p>
                  </a:txBody>
                  <a:tcPr marL="92013" marR="92013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600" i="0" kern="1200" noProof="0" dirty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53,38</a:t>
                      </a:r>
                    </a:p>
                  </a:txBody>
                  <a:tcPr marL="92013" marR="92013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600" i="0" kern="1200" noProof="0" dirty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2013" marR="92013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600" i="0" kern="1200" noProof="0" dirty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3,14</a:t>
                      </a:r>
                    </a:p>
                  </a:txBody>
                  <a:tcPr marL="92013" marR="92013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479917"/>
                  </a:ext>
                </a:extLst>
              </a:tr>
              <a:tr h="64230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600" b="1" i="0" kern="1200" noProof="0" dirty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szklanka</a:t>
                      </a:r>
                    </a:p>
                  </a:txBody>
                  <a:tcPr marL="92013" marR="9201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600" i="0" kern="1200" noProof="0" dirty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21,98</a:t>
                      </a:r>
                    </a:p>
                  </a:txBody>
                  <a:tcPr marL="92013" marR="9201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600" i="0" kern="1200" noProof="0" dirty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2013" marR="9201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600" i="0" kern="1200" noProof="0" dirty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3,14</a:t>
                      </a:r>
                    </a:p>
                  </a:txBody>
                  <a:tcPr marL="92013" marR="9201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921562"/>
                  </a:ext>
                </a:extLst>
              </a:tr>
              <a:tr h="64230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600" b="1" i="0" kern="1200" noProof="0" dirty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wiaderko</a:t>
                      </a:r>
                    </a:p>
                  </a:txBody>
                  <a:tcPr marL="92013" marR="9201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600" i="0" kern="1200" noProof="0" dirty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24,178</a:t>
                      </a:r>
                    </a:p>
                  </a:txBody>
                  <a:tcPr marL="92013" marR="9201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600" i="0" kern="1200" noProof="0" dirty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7,7</a:t>
                      </a:r>
                    </a:p>
                  </a:txBody>
                  <a:tcPr marL="92013" marR="9201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600" i="0" kern="1200" noProof="0" dirty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3,14</a:t>
                      </a:r>
                    </a:p>
                  </a:txBody>
                  <a:tcPr marL="92013" marR="9201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525708"/>
                  </a:ext>
                </a:extLst>
              </a:tr>
            </a:tbl>
          </a:graphicData>
        </a:graphic>
      </p:graphicFrame>
      <p:sp>
        <p:nvSpPr>
          <p:cNvPr id="2" name="Stopka — symbol zastępczy 1">
            <a:extLst>
              <a:ext uri="{FF2B5EF4-FFF2-40B4-BE49-F238E27FC236}">
                <a16:creationId xmlns:a16="http://schemas.microsoft.com/office/drawing/2014/main" id="{9E4DFBAD-6226-4D42-9E5F-E317F2B6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/>
              <a:t>DODAJ STOPKĘ</a:t>
            </a:r>
          </a:p>
        </p:txBody>
      </p:sp>
      <p:sp>
        <p:nvSpPr>
          <p:cNvPr id="3" name="Numer slajdu — symbol zastępczy 2">
            <a:extLst>
              <a:ext uri="{FF2B5EF4-FFF2-40B4-BE49-F238E27FC236}">
                <a16:creationId xmlns:a16="http://schemas.microsoft.com/office/drawing/2014/main" id="{1B207A22-C237-4907-825A-3E28A7AE9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1844236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btitle 1">
            <a:extLst>
              <a:ext uri="{FF2B5EF4-FFF2-40B4-BE49-F238E27FC236}">
                <a16:creationId xmlns:a16="http://schemas.microsoft.com/office/drawing/2014/main" id="{195750E2-3043-B2B5-1412-7BB1FB33C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720000">
            <a:off x="8126323" y="5127866"/>
            <a:ext cx="3963590" cy="85876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74E8AA4A-A743-1E37-A806-C6FEE9C7AC7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567" r="13158" b="-2"/>
          <a:stretch/>
        </p:blipFill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noFill/>
          <a:ln>
            <a:noFill/>
          </a:ln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434AA4C6-BA7F-40BC-AD51-EFDDDBEA5A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262451" y="2726139"/>
            <a:ext cx="4851352" cy="1827069"/>
          </a:xfrm>
        </p:spPr>
        <p:txBody>
          <a:bodyPr rtlCol="0" anchor="ctr">
            <a:normAutofit/>
          </a:bodyPr>
          <a:lstStyle/>
          <a:p>
            <a:pPr rtl="0"/>
            <a:r>
              <a:rPr lang="pl-PL"/>
              <a:t>Dziękujemy!</a:t>
            </a:r>
          </a:p>
        </p:txBody>
      </p:sp>
      <p:sp>
        <p:nvSpPr>
          <p:cNvPr id="4" name="Tekst — symbol zastępczy 3">
            <a:extLst>
              <a:ext uri="{FF2B5EF4-FFF2-40B4-BE49-F238E27FC236}">
                <a16:creationId xmlns:a16="http://schemas.microsoft.com/office/drawing/2014/main" id="{F155FC3B-DD33-4B9A-A5EB-A2301786CE4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 rot="720000">
            <a:off x="9571721" y="580664"/>
            <a:ext cx="1391775" cy="858837"/>
          </a:xfrm>
        </p:spPr>
        <p:txBody>
          <a:bodyPr rtlCol="0">
            <a:normAutofit/>
          </a:bodyPr>
          <a:lstStyle/>
          <a:p>
            <a:pPr rtl="0"/>
            <a:r>
              <a:rPr lang="pl-PL" sz="2200"/>
              <a:t>APRIL HANSSON</a:t>
            </a:r>
          </a:p>
        </p:txBody>
      </p:sp>
    </p:spTree>
    <p:extLst>
      <p:ext uri="{BB962C8B-B14F-4D97-AF65-F5344CB8AC3E}">
        <p14:creationId xmlns:p14="http://schemas.microsoft.com/office/powerpoint/2010/main" val="1923331524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713978" y="372597"/>
            <a:ext cx="4391191" cy="1325563"/>
          </a:xfrm>
        </p:spPr>
        <p:txBody>
          <a:bodyPr rtlCol="0" anchor="t">
            <a:normAutofit/>
          </a:bodyPr>
          <a:lstStyle/>
          <a:p>
            <a:pPr rtl="0"/>
            <a:r>
              <a:rPr lang="pl-PL" sz="3600" dirty="0"/>
              <a:t> </a:t>
            </a:r>
          </a:p>
        </p:txBody>
      </p:sp>
      <p:sp>
        <p:nvSpPr>
          <p:cNvPr id="7" name="Tekst — symbol zastępczy 6">
            <a:extLst>
              <a:ext uri="{FF2B5EF4-FFF2-40B4-BE49-F238E27FC236}">
                <a16:creationId xmlns:a16="http://schemas.microsoft.com/office/drawing/2014/main" id="{AE495B20-FF2C-4679-89D6-BE7A90DA9F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l-PL" u="sng" dirty="0">
                <a:solidFill>
                  <a:schemeClr val="accent2"/>
                </a:solidFill>
              </a:rPr>
              <a:t>Robiła Sandra Perkowska</a:t>
            </a:r>
          </a:p>
          <a:p>
            <a:pPr rtl="0"/>
            <a:r>
              <a:rPr lang="pl-PL" u="sng" dirty="0">
                <a:solidFill>
                  <a:schemeClr val="accent2"/>
                </a:solidFill>
              </a:rPr>
              <a:t>Klasa 6</a:t>
            </a:r>
          </a:p>
        </p:txBody>
      </p:sp>
      <p:sp>
        <p:nvSpPr>
          <p:cNvPr id="3" name="Numer slajdu — symbol zastępczy 2">
            <a:extLst>
              <a:ext uri="{FF2B5EF4-FFF2-40B4-BE49-F238E27FC236}">
                <a16:creationId xmlns:a16="http://schemas.microsoft.com/office/drawing/2014/main" id="{DBE29131-0256-478D-B4FF-734E0F94C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582380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Motyw pakietu Office">
  <a:themeElements>
    <a:clrScheme name="Custom 22">
      <a:dk1>
        <a:srgbClr val="9D0F00"/>
      </a:dk1>
      <a:lt1>
        <a:sysClr val="window" lastClr="FFFFFF"/>
      </a:lt1>
      <a:dk2>
        <a:srgbClr val="D30F00"/>
      </a:dk2>
      <a:lt2>
        <a:srgbClr val="C07400"/>
      </a:lt2>
      <a:accent1>
        <a:srgbClr val="005CC9"/>
      </a:accent1>
      <a:accent2>
        <a:srgbClr val="008EDC"/>
      </a:accent2>
      <a:accent3>
        <a:srgbClr val="3DA800"/>
      </a:accent3>
      <a:accent4>
        <a:srgbClr val="4D4D4D"/>
      </a:accent4>
      <a:accent5>
        <a:srgbClr val="FFAA00"/>
      </a:accent5>
      <a:accent6>
        <a:srgbClr val="1F7100"/>
      </a:accent6>
      <a:hlink>
        <a:srgbClr val="D30F00"/>
      </a:hlink>
      <a:folHlink>
        <a:srgbClr val="D30F00"/>
      </a:folHlink>
    </a:clrScheme>
    <a:fontScheme name="Custom 22">
      <a:majorFont>
        <a:latin typeface="Comic Sans MS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1"/>
            </a:gs>
            <a:gs pos="100000">
              <a:schemeClr val="tx2"/>
            </a:gs>
          </a:gsLst>
          <a:lin ang="36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61209361_TF66931380_Win32" id="{1665430D-79FF-4568-B40B-3FB6779F0A29}" vid="{50AA1958-12B3-46BE-8893-11E14AE85992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{82D4CFEC-8DB3-4090-A447-C732BBCA68DE}tf66931380_win32</Template>
  <TotalTime>23</TotalTime>
  <Words>74</Words>
  <Application>Microsoft Office PowerPoint</Application>
  <PresentationFormat>Panoramiczny</PresentationFormat>
  <Paragraphs>48</Paragraphs>
  <Slides>7</Slides>
  <Notes>7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Arial</vt:lpstr>
      <vt:lpstr>Calibri</vt:lpstr>
      <vt:lpstr>Comic Sans MS</vt:lpstr>
      <vt:lpstr>Franklin Gothic Book</vt:lpstr>
      <vt:lpstr>Motyw pakietu Office</vt:lpstr>
      <vt:lpstr>Liczba pi</vt:lpstr>
      <vt:lpstr>Mierzenie szklanki…</vt:lpstr>
      <vt:lpstr>Mierzenie kremu</vt:lpstr>
      <vt:lpstr>Mierzenia wiaderka </vt:lpstr>
      <vt:lpstr>Slajd z tabelą</vt:lpstr>
      <vt:lpstr>Dziękujemy!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Liczba pi</dc:title>
  <dc:creator>kamila perkowska</dc:creator>
  <cp:lastModifiedBy>kamila perkowska</cp:lastModifiedBy>
  <cp:revision>2</cp:revision>
  <dcterms:created xsi:type="dcterms:W3CDTF">2024-03-17T14:44:08Z</dcterms:created>
  <dcterms:modified xsi:type="dcterms:W3CDTF">2024-03-17T15:07:12Z</dcterms:modified>
</cp:coreProperties>
</file>