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17.9.2016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17.9.2016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17.9.2016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17.9.2016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4549775"/>
            <a:ext cx="7772400" cy="14700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sk-SK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unstler Script" pitchFamily="66" charset="0"/>
              </a:rPr>
              <a:t>Lesné mikroorganizmy a nekvitnúce byliny</a:t>
            </a:r>
            <a:endParaRPr lang="sk-SK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unstler Script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Uvažujeme . . .</a:t>
            </a:r>
            <a:endParaRPr lang="sk-SK" sz="48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lt1">
              <a:alpha val="8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Aký význam majú v lese pôdne baktérie?</a:t>
            </a:r>
          </a:p>
          <a:p>
            <a:endParaRPr lang="sk-SK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Podľa ktorých znakov rozlíšiť mach a papraď? </a:t>
            </a:r>
          </a:p>
          <a:p>
            <a:endParaRPr lang="sk-SK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Paprade a prasličky sú trváce byliny. Ktorou časťou prežívajú zimu? </a:t>
            </a:r>
          </a:p>
        </p:txBody>
      </p:sp>
      <p:pic>
        <p:nvPicPr>
          <p:cNvPr id="21506" name="Picture 2" descr="http://www.asanaddd.sk/wp-content/uploads/166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191000"/>
            <a:ext cx="326887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://4everstatic.com/bilder/674xX/natur/wildbach,-farne,-grun-225270.jpg"/>
          <p:cNvPicPr>
            <a:picLocks noChangeAspect="1" noChangeArrowheads="1"/>
          </p:cNvPicPr>
          <p:nvPr/>
        </p:nvPicPr>
        <p:blipFill>
          <a:blip r:embed="rId3" cstate="print"/>
          <a:srcRect b="23990"/>
          <a:stretch>
            <a:fillRect/>
          </a:stretch>
        </p:blipFill>
        <p:spPr bwMode="auto">
          <a:xfrm>
            <a:off x="228600" y="4191000"/>
            <a:ext cx="5296376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MIKROORGANIZMY</a:t>
            </a:r>
            <a:endParaRPr lang="sk-SK" sz="48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lt1">
              <a:alpha val="8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lesnej pôde žijú malé organizmy, ktoré pozorujeme iba pod mikroskopom.</a:t>
            </a:r>
          </a:p>
          <a:p>
            <a:pPr>
              <a:buNone/>
            </a:pP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sk-SK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Patria sem </a:t>
            </a:r>
            <a:r>
              <a:rPr lang="sk-SK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pôdne baktérie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4" name="Šípka dolu 3"/>
          <p:cNvSpPr/>
          <p:nvPr/>
        </p:nvSpPr>
        <p:spPr>
          <a:xfrm>
            <a:off x="4572000" y="2590800"/>
            <a:ext cx="457200" cy="533400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3510036" y="3200400"/>
            <a:ext cx="2585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MIRKOORGANIZMY</a:t>
            </a:r>
            <a:endParaRPr lang="sk-SK" sz="20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http://sk.medixa.org/media/image/2-2-bakter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662101"/>
            <a:ext cx="4191000" cy="196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www.dobrarada.sk/portals_pictures/i_001876/i_1876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14800"/>
            <a:ext cx="3548367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www.biosferaklub.info/wp-content/uploads/2015/07/Cosmeceutic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1" y="2438400"/>
            <a:ext cx="2743199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4" descr="https://upload.wikimedia.org/wikipedia/commons/thumb/0/0b/Redwiggler1.jpg/260px-Redwiggler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F6FC"/>
              </a:clrFrom>
              <a:clrTo>
                <a:srgbClr val="EFF6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486400"/>
            <a:ext cx="1542951" cy="113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MIKROORGANIZMY</a:t>
            </a:r>
            <a:endParaRPr lang="sk-SK" sz="48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lt1">
              <a:alpha val="8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Telo mikroorganizmov tvorí </a:t>
            </a:r>
            <a:r>
              <a:rPr lang="sk-SK" sz="28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bunka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Vykonáva všetky </a:t>
            </a:r>
            <a:r>
              <a:rPr lang="sk-SK" sz="28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životné procesy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rastie, prijíma potravu, rozmnožuje sa.</a:t>
            </a:r>
          </a:p>
          <a:p>
            <a:endParaRPr lang="sk-SK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Pôdne baktérie rozkladajú </a:t>
            </a:r>
            <a:b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odumreté rastliny a živočíchy. </a:t>
            </a:r>
          </a:p>
        </p:txBody>
      </p:sp>
      <p:pic>
        <p:nvPicPr>
          <p:cNvPr id="19458" name="Picture 2" descr="http://i.sme.sk/cdata/2/58/5884792/obr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667000"/>
            <a:ext cx="2739887" cy="2057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Šípka dolu 10"/>
          <p:cNvSpPr/>
          <p:nvPr/>
        </p:nvSpPr>
        <p:spPr>
          <a:xfrm>
            <a:off x="2743200" y="4495800"/>
            <a:ext cx="457200" cy="533400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1524000" y="5105400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VZNIK HUMUSU</a:t>
            </a:r>
            <a:endParaRPr lang="sk-SK" sz="28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460" name="Picture 4" descr="http://californiaquarryproducts.com/images/Humus_sl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1200" y="4800600"/>
            <a:ext cx="30988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MIKROORGANIZMY</a:t>
            </a:r>
            <a:endParaRPr lang="sk-SK" sz="48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lt1">
              <a:alpha val="8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vlhkej kôre vznikajú zelené povlaky – </a:t>
            </a:r>
            <a:r>
              <a:rPr lang="sk-SK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riasa </a:t>
            </a:r>
            <a:r>
              <a:rPr lang="sk-SK" sz="2800" b="1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drobnozrnko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viditeľná pod mikroskopom. </a:t>
            </a:r>
          </a:p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tele sa nachádza zelené </a:t>
            </a:r>
            <a:b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farbivo – </a:t>
            </a:r>
            <a:r>
              <a:rPr lang="sk-SK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chlorofyl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  <p:pic>
        <p:nvPicPr>
          <p:cNvPr id="18434" name="Picture 2" descr="https://cunksipicokan.files.wordpress.com/2013/07/riasa-drobnozrnk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BF1"/>
              </a:clrFrom>
              <a:clrTo>
                <a:srgbClr val="ECEBF1">
                  <a:alpha val="0"/>
                </a:srgbClr>
              </a:clrTo>
            </a:clrChange>
            <a:lum contrast="20000"/>
          </a:blip>
          <a:srcRect r="15084"/>
          <a:stretch>
            <a:fillRect/>
          </a:stretch>
        </p:blipFill>
        <p:spPr bwMode="auto">
          <a:xfrm>
            <a:off x="3352800" y="3733800"/>
            <a:ext cx="2373777" cy="2209800"/>
          </a:xfrm>
          <a:prstGeom prst="rect">
            <a:avLst/>
          </a:prstGeom>
          <a:noFill/>
        </p:spPr>
      </p:pic>
      <p:pic>
        <p:nvPicPr>
          <p:cNvPr id="18436" name="Picture 4" descr="http://www.igoterra.com/photo/1452/056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47950"/>
            <a:ext cx="2971800" cy="222885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http://images.slideplayer.cz/11/3120957/slides/slide_5.jpg"/>
          <p:cNvPicPr>
            <a:picLocks noChangeAspect="1" noChangeArrowheads="1"/>
          </p:cNvPicPr>
          <p:nvPr/>
        </p:nvPicPr>
        <p:blipFill>
          <a:blip r:embed="rId4" cstate="print"/>
          <a:srcRect l="40183" t="15830" r="2283" b="5023"/>
          <a:stretch>
            <a:fillRect/>
          </a:stretch>
        </p:blipFill>
        <p:spPr bwMode="auto">
          <a:xfrm>
            <a:off x="174674" y="3505200"/>
            <a:ext cx="3101926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MACHY</a:t>
            </a:r>
            <a:endParaRPr lang="sk-SK" sz="48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lt1">
              <a:alpha val="8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Machy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lesné rastliny, rastú v tieni a na vlhkých miestach. (napr. </a:t>
            </a:r>
            <a:r>
              <a:rPr lang="sk-SK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Ploník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obyčajný)</a:t>
            </a:r>
          </a:p>
        </p:txBody>
      </p:sp>
      <p:pic>
        <p:nvPicPr>
          <p:cNvPr id="17410" name="Picture 2" descr="Výsledok vyh&amp;lcaron;adávania obrázkov pre dopyt Ploník oby&amp;ccaron;ajn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209800"/>
            <a:ext cx="2514600" cy="1885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https://upload.wikimedia.org/wikipedia/commons/thumb/a/ae/Polytrichum.commune.2.jpg/290px-Polytrichum.commune.2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715000" y="4267200"/>
            <a:ext cx="3219450" cy="2142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4" name="Picture 6" descr="http://zahrada.artmama.sme.sk/sites/zahrada.artmama.sk/files/images/mach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67000"/>
            <a:ext cx="3524250" cy="3524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STAVBA MACHU</a:t>
            </a:r>
            <a:endParaRPr lang="sk-SK" sz="48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  <a:solidFill>
            <a:schemeClr val="lt1">
              <a:alpha val="8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sk-SK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386" name="Picture 2" descr="http://www.e-ucebnice.sk/e-ucebnice/biologia6naWelp/Asexual_reproduction_moss_svg_diagram_nolabels_svg_velky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673810"/>
            <a:ext cx="7696200" cy="4879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STAVBA MACHU</a:t>
            </a:r>
            <a:endParaRPr lang="sk-SK" sz="48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lt1">
              <a:alpha val="8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Telo machu tvoria </a:t>
            </a:r>
            <a:r>
              <a:rPr lang="sk-SK" sz="2800" b="1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pakorienky</a:t>
            </a:r>
            <a:r>
              <a:rPr lang="sk-SK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sk-SK" sz="2800" b="1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pabyľka</a:t>
            </a:r>
            <a:r>
              <a:rPr lang="sk-SK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palístky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lete sa na </a:t>
            </a:r>
            <a:r>
              <a:rPr lang="sk-SK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pabyľke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vytvorí</a:t>
            </a:r>
            <a:b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k-SK" sz="2800" b="1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výtrusnica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Rozmnožujú 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 </a:t>
            </a:r>
            <a:r>
              <a:rPr lang="sk-SK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výtrusmi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 vlhkej pôde </a:t>
            </a:r>
            <a:r>
              <a:rPr lang="sk-SK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klíčia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rastie</a:t>
            </a:r>
            <a:b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nová rastlina machu.  </a:t>
            </a:r>
            <a:endParaRPr lang="sk-SK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sk-SK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362" name="Picture 2" descr="http://www.oskole.sk/userfiles/image/nekvit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2649" b="7955"/>
          <a:stretch>
            <a:fillRect/>
          </a:stretch>
        </p:blipFill>
        <p:spPr bwMode="auto">
          <a:xfrm>
            <a:off x="5943600" y="2417147"/>
            <a:ext cx="2876550" cy="3678853"/>
          </a:xfrm>
          <a:prstGeom prst="rect">
            <a:avLst/>
          </a:prstGeom>
          <a:noFill/>
        </p:spPr>
      </p:pic>
      <p:pic>
        <p:nvPicPr>
          <p:cNvPr id="15364" name="Picture 4" descr="http://predmety.skylan.sk/5/bio/28str/28jcloze/mach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5105400" y="2286000"/>
            <a:ext cx="914400" cy="3990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PAPRADE</a:t>
            </a:r>
            <a:endParaRPr lang="sk-SK" sz="48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chemeClr val="lt1">
              <a:alpha val="8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26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PAPRADE</a:t>
            </a:r>
            <a: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rastú na tienistých </a:t>
            </a:r>
            <a:b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miestach.</a:t>
            </a:r>
          </a:p>
          <a:p>
            <a: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Listy sú usporiadané </a:t>
            </a:r>
            <a:b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k-SK" sz="26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lievikovito</a:t>
            </a:r>
            <a: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jar sa na spodnej strane </a:t>
            </a:r>
            <a:b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tvoria </a:t>
            </a:r>
            <a:r>
              <a:rPr lang="sk-SK" sz="2600" b="1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výtrusnice</a:t>
            </a:r>
            <a: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pukajú a </a:t>
            </a:r>
            <a:b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vylučujú výtrusy. </a:t>
            </a:r>
          </a:p>
          <a:p>
            <a: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pôde majú podzemnú </a:t>
            </a:r>
            <a:b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stonku (</a:t>
            </a:r>
            <a:r>
              <a:rPr lang="sk-SK" sz="26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podzemok</a:t>
            </a:r>
            <a: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s koreňmi.</a:t>
            </a:r>
            <a:b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Mladé lisy sú stočené. </a:t>
            </a:r>
          </a:p>
        </p:txBody>
      </p:sp>
      <p:pic>
        <p:nvPicPr>
          <p:cNvPr id="23554" name="Picture 2" descr="http://www.e-ucebnice.sk/e-ucebnice/biologia6naWelp/4472796f7074657269735f66696c69782d6d61735f2d5f4bc3b6686c6572e28093735f4d6564697a696e616c2d50666c616e7a656e2d323032_velk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524000"/>
            <a:ext cx="3533502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PRASLIČKY</a:t>
            </a:r>
            <a:endParaRPr lang="sk-SK" sz="48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lt1">
              <a:alpha val="8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Sú príbuzné papradiam. </a:t>
            </a:r>
          </a:p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podzemnej stopke sa hromadia zásobné látky. </a:t>
            </a:r>
          </a:p>
        </p:txBody>
      </p:sp>
      <p:pic>
        <p:nvPicPr>
          <p:cNvPr id="22530" name="Picture 2" descr="http://www.ludoveliecitelstvo.sk/img/lrg/50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886200" y="2514600"/>
            <a:ext cx="2133600" cy="3765805"/>
          </a:xfrm>
          <a:prstGeom prst="rect">
            <a:avLst/>
          </a:prstGeom>
          <a:noFill/>
        </p:spPr>
      </p:pic>
      <p:pic>
        <p:nvPicPr>
          <p:cNvPr id="22532" name="Picture 4" descr="http://www.nazdravie.sk/wp-content/uploads/praslicka-rol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667000"/>
            <a:ext cx="2686253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160</Words>
  <Application>Microsoft Office PowerPoint</Application>
  <PresentationFormat>Prezentácia na obrazovke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Lesné mikroorganizmy a nekvitnúce byliny</vt:lpstr>
      <vt:lpstr>MIKROORGANIZMY</vt:lpstr>
      <vt:lpstr>MIKROORGANIZMY</vt:lpstr>
      <vt:lpstr>MIKROORGANIZMY</vt:lpstr>
      <vt:lpstr>MACHY</vt:lpstr>
      <vt:lpstr>STAVBA MACHU</vt:lpstr>
      <vt:lpstr>STAVBA MACHU</vt:lpstr>
      <vt:lpstr>PAPRADE</vt:lpstr>
      <vt:lpstr>PRASLIČKY</vt:lpstr>
      <vt:lpstr>Uvažujeme . . 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Naty</dc:creator>
  <cp:lastModifiedBy>Naty</cp:lastModifiedBy>
  <cp:revision>20</cp:revision>
  <dcterms:created xsi:type="dcterms:W3CDTF">2016-09-17T09:53:27Z</dcterms:created>
  <dcterms:modified xsi:type="dcterms:W3CDTF">2016-09-17T12:31:17Z</dcterms:modified>
</cp:coreProperties>
</file>