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Light" charset="1" panose="020B0306030504020204"/>
      <p:regular r:id="rId10"/>
    </p:embeddedFont>
    <p:embeddedFont>
      <p:font typeface="Open Sans Light Bold" charset="1" panose="020B0806030504020204"/>
      <p:regular r:id="rId11"/>
    </p:embeddedFont>
    <p:embeddedFont>
      <p:font typeface="Open Sans Light Italics" charset="1" panose="020B0306030504020204"/>
      <p:regular r:id="rId12"/>
    </p:embeddedFont>
    <p:embeddedFont>
      <p:font typeface="Open Sans Light Bold Italics" charset="1" panose="020B0806030504020204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  <p:embeddedFont>
      <p:font typeface="Open Sans Italics" charset="1" panose="020B0606030504020204"/>
      <p:regular r:id="rId16"/>
    </p:embeddedFont>
    <p:embeddedFont>
      <p:font typeface="Open Sans Bold Italics" charset="1" panose="020B0806030504020204"/>
      <p:regular r:id="rId17"/>
    </p:embeddedFont>
    <p:embeddedFont>
      <p:font typeface="Open Sans Extra Bold" charset="1" panose="020B0906030804020204"/>
      <p:regular r:id="rId18"/>
    </p:embeddedFont>
    <p:embeddedFont>
      <p:font typeface="Open Sans Extra Bold Italics" charset="1" panose="020B090603080402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jpe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jpeg" Type="http://schemas.openxmlformats.org/officeDocument/2006/relationships/image"/><Relationship Id="rId4" Target="../media/image19.jpeg" Type="http://schemas.openxmlformats.org/officeDocument/2006/relationships/image"/><Relationship Id="rId5" Target="../media/image20.jpeg" Type="http://schemas.openxmlformats.org/officeDocument/2006/relationships/image"/><Relationship Id="rId6" Target="../media/image21.jpeg" Type="http://schemas.openxmlformats.org/officeDocument/2006/relationships/image"/><Relationship Id="rId7" Target="../media/image22.jpeg" Type="http://schemas.openxmlformats.org/officeDocument/2006/relationships/image"/><Relationship Id="rId8" Target="../media/image2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9074" r="0" b="9074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-4762" y="0"/>
            <a:ext cx="18288000" cy="10196292"/>
          </a:xfrm>
          <a:custGeom>
            <a:avLst/>
            <a:gdLst/>
            <a:ahLst/>
            <a:cxnLst/>
            <a:rect r="r" b="b" t="t" l="l"/>
            <a:pathLst>
              <a:path h="10196292" w="18288000">
                <a:moveTo>
                  <a:pt x="0" y="0"/>
                </a:moveTo>
                <a:lnTo>
                  <a:pt x="18288000" y="0"/>
                </a:lnTo>
                <a:lnTo>
                  <a:pt x="18288000" y="10196292"/>
                </a:lnTo>
                <a:lnTo>
                  <a:pt x="0" y="101962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590" r="0" b="-9259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331153"/>
            <a:ext cx="2209943" cy="3082288"/>
          </a:xfrm>
          <a:custGeom>
            <a:avLst/>
            <a:gdLst/>
            <a:ahLst/>
            <a:cxnLst/>
            <a:rect r="r" b="b" t="t" l="l"/>
            <a:pathLst>
              <a:path h="3082288" w="2209943">
                <a:moveTo>
                  <a:pt x="0" y="0"/>
                </a:moveTo>
                <a:lnTo>
                  <a:pt x="2209943" y="0"/>
                </a:lnTo>
                <a:lnTo>
                  <a:pt x="2209943" y="3082288"/>
                </a:lnTo>
                <a:lnTo>
                  <a:pt x="0" y="30822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550534" y="5493167"/>
            <a:ext cx="7737466" cy="4793833"/>
          </a:xfrm>
          <a:custGeom>
            <a:avLst/>
            <a:gdLst/>
            <a:ahLst/>
            <a:cxnLst/>
            <a:rect r="r" b="b" t="t" l="l"/>
            <a:pathLst>
              <a:path h="4793833" w="7737466">
                <a:moveTo>
                  <a:pt x="0" y="0"/>
                </a:moveTo>
                <a:lnTo>
                  <a:pt x="7737466" y="0"/>
                </a:lnTo>
                <a:lnTo>
                  <a:pt x="7737466" y="4793833"/>
                </a:lnTo>
                <a:lnTo>
                  <a:pt x="0" y="47938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508" t="0" r="-8526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333260" y="1726247"/>
            <a:ext cx="5433057" cy="3766920"/>
          </a:xfrm>
          <a:custGeom>
            <a:avLst/>
            <a:gdLst/>
            <a:ahLst/>
            <a:cxnLst/>
            <a:rect r="r" b="b" t="t" l="l"/>
            <a:pathLst>
              <a:path h="3766920" w="5433057">
                <a:moveTo>
                  <a:pt x="0" y="0"/>
                </a:moveTo>
                <a:lnTo>
                  <a:pt x="5433058" y="0"/>
                </a:lnTo>
                <a:lnTo>
                  <a:pt x="5433058" y="3766920"/>
                </a:lnTo>
                <a:lnTo>
                  <a:pt x="0" y="37669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547639" y="159703"/>
            <a:ext cx="13932991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E"/>
                </a:solidFill>
                <a:latin typeface="Open Sans Light Bold"/>
              </a:rPr>
              <a:t>Rotmistrz Witold Pilecki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39238" y="4274503"/>
            <a:ext cx="95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0" y="5038725"/>
            <a:ext cx="9160272" cy="4637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144379" indent="-572190" lvl="1">
              <a:lnSpc>
                <a:spcPts val="7420"/>
              </a:lnSpc>
              <a:buFont typeface="Arial"/>
              <a:buChar char="•"/>
            </a:pPr>
            <a:r>
              <a:rPr lang="en-US" sz="5300">
                <a:solidFill>
                  <a:srgbClr val="FFFFFE"/>
                </a:solidFill>
                <a:latin typeface="Open Sans Light Bold"/>
              </a:rPr>
              <a:t>Najdzielniejszy żołnierz </a:t>
            </a:r>
          </a:p>
          <a:p>
            <a:pPr>
              <a:lnSpc>
                <a:spcPts val="7420"/>
              </a:lnSpc>
            </a:pPr>
            <a:r>
              <a:rPr lang="en-US" sz="5300">
                <a:solidFill>
                  <a:srgbClr val="FFFFFE"/>
                </a:solidFill>
                <a:latin typeface="Open Sans Light Bold"/>
              </a:rPr>
              <a:t>     </a:t>
            </a:r>
            <a:r>
              <a:rPr lang="en-US" sz="5300">
                <a:solidFill>
                  <a:srgbClr val="FFFFFE"/>
                </a:solidFill>
                <a:latin typeface="Open Sans Light Bold"/>
              </a:rPr>
              <a:t>II wojny światowej</a:t>
            </a:r>
          </a:p>
          <a:p>
            <a:pPr marL="1144379" indent="-572190" lvl="1">
              <a:lnSpc>
                <a:spcPts val="7420"/>
              </a:lnSpc>
              <a:buFont typeface="Arial"/>
              <a:buChar char="•"/>
            </a:pPr>
            <a:r>
              <a:rPr lang="en-US" sz="5300">
                <a:solidFill>
                  <a:srgbClr val="ECECEC"/>
                </a:solidFill>
                <a:latin typeface="Open Sans Light Bold"/>
              </a:rPr>
              <a:t>Ochotnik do Auschwitz</a:t>
            </a:r>
          </a:p>
          <a:p>
            <a:pPr marL="1144379" indent="-572190" lvl="1">
              <a:lnSpc>
                <a:spcPts val="7420"/>
              </a:lnSpc>
              <a:buFont typeface="Arial"/>
              <a:buChar char="•"/>
            </a:pPr>
            <a:r>
              <a:rPr lang="en-US" sz="5300">
                <a:solidFill>
                  <a:srgbClr val="ECECEC"/>
                </a:solidFill>
                <a:latin typeface="Open Sans Light Bold"/>
              </a:rPr>
              <a:t>Święty Polskiego </a:t>
            </a:r>
          </a:p>
          <a:p>
            <a:pPr marL="1144379" indent="-572190" lvl="1">
              <a:lnSpc>
                <a:spcPts val="7420"/>
              </a:lnSpc>
              <a:buFont typeface="Arial"/>
              <a:buChar char="•"/>
            </a:pPr>
            <a:r>
              <a:rPr lang="en-US" sz="5300">
                <a:solidFill>
                  <a:srgbClr val="ECECEC"/>
                </a:solidFill>
                <a:latin typeface="Open Sans Light Bold"/>
              </a:rPr>
              <a:t>patriotyzmu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339" t="3136" r="0" b="10864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2211743" y="3922953"/>
            <a:ext cx="6076257" cy="6076257"/>
          </a:xfrm>
          <a:custGeom>
            <a:avLst/>
            <a:gdLst/>
            <a:ahLst/>
            <a:cxnLst/>
            <a:rect r="r" b="b" t="t" l="l"/>
            <a:pathLst>
              <a:path h="6076257" w="6076257">
                <a:moveTo>
                  <a:pt x="0" y="0"/>
                </a:moveTo>
                <a:lnTo>
                  <a:pt x="6076257" y="0"/>
                </a:lnTo>
                <a:lnTo>
                  <a:pt x="6076257" y="6076257"/>
                </a:lnTo>
                <a:lnTo>
                  <a:pt x="0" y="60762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228361" y="7685893"/>
            <a:ext cx="8983382" cy="2313317"/>
          </a:xfrm>
          <a:custGeom>
            <a:avLst/>
            <a:gdLst/>
            <a:ahLst/>
            <a:cxnLst/>
            <a:rect r="r" b="b" t="t" l="l"/>
            <a:pathLst>
              <a:path h="2313317" w="8983382">
                <a:moveTo>
                  <a:pt x="0" y="0"/>
                </a:moveTo>
                <a:lnTo>
                  <a:pt x="8983382" y="0"/>
                </a:lnTo>
                <a:lnTo>
                  <a:pt x="8983382" y="2313317"/>
                </a:lnTo>
                <a:lnTo>
                  <a:pt x="0" y="23133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07872" y="0"/>
            <a:ext cx="4206256" cy="4206256"/>
          </a:xfrm>
          <a:custGeom>
            <a:avLst/>
            <a:gdLst/>
            <a:ahLst/>
            <a:cxnLst/>
            <a:rect r="r" b="b" t="t" l="l"/>
            <a:pathLst>
              <a:path h="4206256" w="4206256">
                <a:moveTo>
                  <a:pt x="0" y="0"/>
                </a:moveTo>
                <a:lnTo>
                  <a:pt x="4206256" y="0"/>
                </a:lnTo>
                <a:lnTo>
                  <a:pt x="4206256" y="4206256"/>
                </a:lnTo>
                <a:lnTo>
                  <a:pt x="0" y="4206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4071" y="5143500"/>
            <a:ext cx="3174290" cy="4800527"/>
          </a:xfrm>
          <a:custGeom>
            <a:avLst/>
            <a:gdLst/>
            <a:ahLst/>
            <a:cxnLst/>
            <a:rect r="r" b="b" t="t" l="l"/>
            <a:pathLst>
              <a:path h="4800527" w="3174290">
                <a:moveTo>
                  <a:pt x="0" y="0"/>
                </a:moveTo>
                <a:lnTo>
                  <a:pt x="3174290" y="0"/>
                </a:lnTo>
                <a:lnTo>
                  <a:pt x="3174290" y="4800527"/>
                </a:lnTo>
                <a:lnTo>
                  <a:pt x="0" y="48005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998384" y="159703"/>
            <a:ext cx="11437590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Light Bold"/>
              </a:rPr>
              <a:t>Tadeusz Kościuszko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39238" y="4274503"/>
            <a:ext cx="95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3998384" y="1650047"/>
            <a:ext cx="17482424" cy="3980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0427" indent="-410214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Open Sans Bold"/>
              </a:rPr>
              <a:t>Bohater dwóch narodów -</a:t>
            </a:r>
          </a:p>
          <a:p>
            <a:pPr marL="820427" indent="-410214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Open Sans Bold"/>
              </a:rPr>
              <a:t>Dowódca Powstania kościuszkowskiego</a:t>
            </a:r>
          </a:p>
          <a:p>
            <a:pPr marL="820427" indent="-410214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Open Sans Bold"/>
              </a:rPr>
              <a:t>Bohater wojny o niepodległość Stanów Zjednoczonych</a:t>
            </a:r>
          </a:p>
          <a:p>
            <a:pPr marL="820427" indent="-410214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Open Sans Bold"/>
              </a:rPr>
              <a:t>Absolwent Szkoły Rycerskiej</a:t>
            </a:r>
          </a:p>
          <a:p>
            <a:pPr marL="820427" indent="-410214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Open Sans Bold"/>
              </a:rPr>
              <a:t>Dokonał przeglądu wojsk </a:t>
            </a:r>
          </a:p>
          <a:p>
            <a:pPr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Open Sans Bold"/>
              </a:rPr>
              <a:t>      stacjonujących w Bronowicach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1875" r="0" b="21875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0924397" y="4220844"/>
            <a:ext cx="7239929" cy="5429947"/>
          </a:xfrm>
          <a:custGeom>
            <a:avLst/>
            <a:gdLst/>
            <a:ahLst/>
            <a:cxnLst/>
            <a:rect r="r" b="b" t="t" l="l"/>
            <a:pathLst>
              <a:path h="5429947" w="7239929">
                <a:moveTo>
                  <a:pt x="0" y="0"/>
                </a:moveTo>
                <a:lnTo>
                  <a:pt x="7239929" y="0"/>
                </a:lnTo>
                <a:lnTo>
                  <a:pt x="7239929" y="5429947"/>
                </a:lnTo>
                <a:lnTo>
                  <a:pt x="0" y="5429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25751" y="591498"/>
            <a:ext cx="3184239" cy="1800542"/>
          </a:xfrm>
          <a:custGeom>
            <a:avLst/>
            <a:gdLst/>
            <a:ahLst/>
            <a:cxnLst/>
            <a:rect r="r" b="b" t="t" l="l"/>
            <a:pathLst>
              <a:path h="1800542" w="3184239">
                <a:moveTo>
                  <a:pt x="0" y="0"/>
                </a:moveTo>
                <a:lnTo>
                  <a:pt x="3184239" y="0"/>
                </a:lnTo>
                <a:lnTo>
                  <a:pt x="3184239" y="1800542"/>
                </a:lnTo>
                <a:lnTo>
                  <a:pt x="0" y="18005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997839" y="1491769"/>
            <a:ext cx="2023693" cy="2832141"/>
          </a:xfrm>
          <a:custGeom>
            <a:avLst/>
            <a:gdLst/>
            <a:ahLst/>
            <a:cxnLst/>
            <a:rect r="r" b="b" t="t" l="l"/>
            <a:pathLst>
              <a:path h="2832141" w="2023693">
                <a:moveTo>
                  <a:pt x="0" y="0"/>
                </a:moveTo>
                <a:lnTo>
                  <a:pt x="2023693" y="0"/>
                </a:lnTo>
                <a:lnTo>
                  <a:pt x="2023693" y="2832141"/>
                </a:lnTo>
                <a:lnTo>
                  <a:pt x="0" y="28321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609990" y="-152400"/>
            <a:ext cx="7314406" cy="1335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800">
                <a:solidFill>
                  <a:srgbClr val="000000"/>
                </a:solidFill>
                <a:latin typeface="Open Sans Light Bold"/>
              </a:rPr>
              <a:t>Nobliści Polscy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268629" y="1116320"/>
            <a:ext cx="10019371" cy="2380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Open Sans Bold"/>
              </a:rPr>
              <a:t>Do  ich grona należą m. in: Maria Skłodowska-Curie, Henryk Sienkiewicz, Władysław Reymont, Czesław Miłosz, Józef Rotblat, Wisława Szymborska, Olga Tokarczuk.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4829492"/>
            <a:ext cx="10019371" cy="4864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Open Sans Extra Bold Bold"/>
              </a:rPr>
              <a:t>Nagroda Nobla</a:t>
            </a:r>
            <a:r>
              <a:rPr lang="en-US" sz="3100">
                <a:solidFill>
                  <a:srgbClr val="000000"/>
                </a:solidFill>
                <a:latin typeface="Open Sans Extra Bold"/>
              </a:rPr>
              <a:t> to wyróżnienie przyznawane za wybitne osiągnięcia naukowe, literackie lub zasługi dla społeczeństw i ludzkości.</a:t>
            </a:r>
          </a:p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Open Sans Extra Bold"/>
              </a:rPr>
              <a:t>Najwięcej nagród dostali polscy nobliści w dziedzinie literatury, czyli przede wszystkim za uzdolnienia poetycko – pisarskie, ale nasi rodacy mają również swoje osiągnięcia w dziedzinie fizyki i chemii, a także dwukrotnie Pokojową Nagrodę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54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1506" y="233466"/>
            <a:ext cx="3240774" cy="3600860"/>
          </a:xfrm>
          <a:custGeom>
            <a:avLst/>
            <a:gdLst/>
            <a:ahLst/>
            <a:cxnLst/>
            <a:rect r="r" b="b" t="t" l="l"/>
            <a:pathLst>
              <a:path h="3600860" w="3240774">
                <a:moveTo>
                  <a:pt x="0" y="0"/>
                </a:moveTo>
                <a:lnTo>
                  <a:pt x="3240774" y="0"/>
                </a:lnTo>
                <a:lnTo>
                  <a:pt x="3240774" y="3600860"/>
                </a:lnTo>
                <a:lnTo>
                  <a:pt x="0" y="3600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0" y="4451024"/>
            <a:ext cx="2893332" cy="2893320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-12591" r="0" b="-12591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3512280" y="402914"/>
            <a:ext cx="15189437" cy="1127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FFFFFF"/>
                </a:solidFill>
                <a:latin typeface="Open Sans Light Bold"/>
              </a:rPr>
              <a:t>Kawalerowie Orderu Uśmiechu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512280" y="1463986"/>
            <a:ext cx="9934950" cy="2380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Bold"/>
              </a:rPr>
              <a:t>Kawalerem Orderu Uśmiechu zostaje</a:t>
            </a:r>
            <a:r>
              <a:rPr lang="en-US" sz="3399">
                <a:solidFill>
                  <a:srgbClr val="FFFFFF"/>
                </a:solidFill>
                <a:latin typeface="Open Sans Bold"/>
              </a:rPr>
              <a:t> dorosły,którego działalność jest wyjątkowa, nietuzinkowa i przynosi dzieciom najwięcej radości, często ratuje ich życie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839939" y="6805888"/>
            <a:ext cx="10105446" cy="3236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85"/>
              </a:lnSpc>
            </a:pPr>
            <a:r>
              <a:rPr lang="en-US" sz="3061">
                <a:solidFill>
                  <a:srgbClr val="FFFFFF"/>
                </a:solidFill>
                <a:latin typeface="Open Sans Bold"/>
              </a:rPr>
              <a:t>Orderem Uśmiechu zostali odznaczeni między innymi: Jan Paweł II, Franciszek, Dalajlama X, Janina Ochojska profesor Zbigniew Religa, Marcin Gortat, Otylia Jędrzejczak, Irena Santor, Ryszard Rynkowski, J.K. Rowling czy też ksiądz Jan Twardowski. 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3512280" y="4722808"/>
            <a:ext cx="2893332" cy="2893320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t="-13148" r="0" b="-13148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7033089" y="4211527"/>
            <a:ext cx="2893332" cy="2893320"/>
            <a:chOff x="0" y="0"/>
            <a:chExt cx="6350000" cy="634997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0" t="-16666" r="0" b="-16666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5089329" y="1530661"/>
            <a:ext cx="2893332" cy="2893320"/>
            <a:chOff x="0" y="0"/>
            <a:chExt cx="6350000" cy="634997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0" t="-19236" r="0" b="-19236"/>
              </a:stretch>
            </a:blip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0999329" y="3696840"/>
            <a:ext cx="2893332" cy="2893320"/>
            <a:chOff x="0" y="0"/>
            <a:chExt cx="6350000" cy="634997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-12591" r="0" b="-12591"/>
              </a:stretch>
            </a:blip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5755459" y="7616128"/>
            <a:ext cx="2555260" cy="2555250"/>
            <a:chOff x="0" y="0"/>
            <a:chExt cx="6350000" cy="634997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19736" t="0" r="-19736" b="0"/>
              </a:stretch>
            </a:blip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1891893" y="7731750"/>
            <a:ext cx="2555260" cy="2555250"/>
            <a:chOff x="0" y="0"/>
            <a:chExt cx="6350000" cy="634997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7777" t="0" r="-27777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DAFfuPKqLpE</dc:identifier>
  <dcterms:modified xsi:type="dcterms:W3CDTF">2011-08-01T06:04:30Z</dcterms:modified>
  <cp:revision>1</cp:revision>
  <dc:title>Kopia Rotmistrz Witold Pilecki</dc:title>
</cp:coreProperties>
</file>