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DB0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32" autoAdjust="0"/>
  </p:normalViewPr>
  <p:slideViewPr>
    <p:cSldViewPr>
      <p:cViewPr varScale="1">
        <p:scale>
          <a:sx n="44" d="100"/>
          <a:sy n="44" d="100"/>
        </p:scale>
        <p:origin x="880" y="44"/>
      </p:cViewPr>
      <p:guideLst>
        <p:guide orient="horz" pos="2880"/>
        <p:guide pos="21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3" y="2840037"/>
            <a:ext cx="5829301" cy="1960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3" y="5181601"/>
            <a:ext cx="4800601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142" indent="0" algn="ctr">
              <a:buNone/>
              <a:defRPr/>
            </a:lvl2pPr>
            <a:lvl3pPr marL="914283" indent="0" algn="ctr">
              <a:buNone/>
              <a:defRPr/>
            </a:lvl3pPr>
            <a:lvl4pPr marL="1371424" indent="0" algn="ctr">
              <a:buNone/>
              <a:defRPr/>
            </a:lvl4pPr>
            <a:lvl5pPr marL="1828566" indent="0" algn="ctr">
              <a:buNone/>
              <a:defRPr/>
            </a:lvl5pPr>
            <a:lvl6pPr marL="2285707" indent="0" algn="ctr">
              <a:buNone/>
              <a:defRPr/>
            </a:lvl6pPr>
            <a:lvl7pPr marL="2742849" indent="0" algn="ctr">
              <a:buNone/>
              <a:defRPr/>
            </a:lvl7pPr>
            <a:lvl8pPr marL="3199991" indent="0" algn="ctr">
              <a:buNone/>
              <a:defRPr/>
            </a:lvl8pPr>
            <a:lvl9pPr marL="3657131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E985C-01FB-474A-B81D-181955A4F3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F7346-239E-44CB-933D-B188879397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3" y="366723"/>
            <a:ext cx="1543050" cy="78009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3" y="366723"/>
            <a:ext cx="4476750" cy="78009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15B25-014A-408C-A156-132391FE69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FA366-6F8E-4981-8F47-5395CA24D3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41" y="5875347"/>
            <a:ext cx="5829301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41" y="3875088"/>
            <a:ext cx="5829301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2" indent="0">
              <a:buNone/>
              <a:defRPr sz="1800"/>
            </a:lvl2pPr>
            <a:lvl3pPr marL="914283" indent="0">
              <a:buNone/>
              <a:defRPr sz="1600"/>
            </a:lvl3pPr>
            <a:lvl4pPr marL="1371424" indent="0">
              <a:buNone/>
              <a:defRPr sz="1400"/>
            </a:lvl4pPr>
            <a:lvl5pPr marL="1828566" indent="0">
              <a:buNone/>
              <a:defRPr sz="1400"/>
            </a:lvl5pPr>
            <a:lvl6pPr marL="2285707" indent="0">
              <a:buNone/>
              <a:defRPr sz="1400"/>
            </a:lvl6pPr>
            <a:lvl7pPr marL="2742849" indent="0">
              <a:buNone/>
              <a:defRPr sz="1400"/>
            </a:lvl7pPr>
            <a:lvl8pPr marL="3199991" indent="0">
              <a:buNone/>
              <a:defRPr sz="1400"/>
            </a:lvl8pPr>
            <a:lvl9pPr marL="3657131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0D97B-BF45-465D-BAE4-D8C03D9719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3C86D-C6F0-4208-A265-B90607FB07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293"/>
            <a:ext cx="3030539" cy="854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3" indent="0">
              <a:buNone/>
              <a:defRPr sz="1800" b="1"/>
            </a:lvl3pPr>
            <a:lvl4pPr marL="1371424" indent="0">
              <a:buNone/>
              <a:defRPr sz="1600" b="1"/>
            </a:lvl4pPr>
            <a:lvl5pPr marL="1828566" indent="0">
              <a:buNone/>
              <a:defRPr sz="1600" b="1"/>
            </a:lvl5pPr>
            <a:lvl6pPr marL="2285707" indent="0">
              <a:buNone/>
              <a:defRPr sz="1600" b="1"/>
            </a:lvl6pPr>
            <a:lvl7pPr marL="2742849" indent="0">
              <a:buNone/>
              <a:defRPr sz="1600" b="1"/>
            </a:lvl7pPr>
            <a:lvl8pPr marL="3199991" indent="0">
              <a:buNone/>
              <a:defRPr sz="1600" b="1"/>
            </a:lvl8pPr>
            <a:lvl9pPr marL="3657131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900365"/>
            <a:ext cx="3030539" cy="52673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5" y="2046293"/>
            <a:ext cx="3030537" cy="854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3" indent="0">
              <a:buNone/>
              <a:defRPr sz="1800" b="1"/>
            </a:lvl3pPr>
            <a:lvl4pPr marL="1371424" indent="0">
              <a:buNone/>
              <a:defRPr sz="1600" b="1"/>
            </a:lvl4pPr>
            <a:lvl5pPr marL="1828566" indent="0">
              <a:buNone/>
              <a:defRPr sz="1600" b="1"/>
            </a:lvl5pPr>
            <a:lvl6pPr marL="2285707" indent="0">
              <a:buNone/>
              <a:defRPr sz="1600" b="1"/>
            </a:lvl6pPr>
            <a:lvl7pPr marL="2742849" indent="0">
              <a:buNone/>
              <a:defRPr sz="1600" b="1"/>
            </a:lvl7pPr>
            <a:lvl8pPr marL="3199991" indent="0">
              <a:buNone/>
              <a:defRPr sz="1600" b="1"/>
            </a:lvl8pPr>
            <a:lvl9pPr marL="3657131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5" y="2900365"/>
            <a:ext cx="3030537" cy="52673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BD26C-22AF-4833-AB32-E609E09D63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8D405-1409-40C1-8823-B536F13C1E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DBC60-6337-406A-8A27-1668E644DC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4" y="363545"/>
            <a:ext cx="2255837" cy="15493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92" y="363547"/>
            <a:ext cx="3833811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4" y="1912946"/>
            <a:ext cx="2255837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100"/>
            </a:lvl2pPr>
            <a:lvl3pPr marL="914283" indent="0">
              <a:buNone/>
              <a:defRPr sz="1000"/>
            </a:lvl3pPr>
            <a:lvl4pPr marL="1371424" indent="0">
              <a:buNone/>
              <a:defRPr sz="900"/>
            </a:lvl4pPr>
            <a:lvl5pPr marL="1828566" indent="0">
              <a:buNone/>
              <a:defRPr sz="900"/>
            </a:lvl5pPr>
            <a:lvl6pPr marL="2285707" indent="0">
              <a:buNone/>
              <a:defRPr sz="900"/>
            </a:lvl6pPr>
            <a:lvl7pPr marL="2742849" indent="0">
              <a:buNone/>
              <a:defRPr sz="900"/>
            </a:lvl7pPr>
            <a:lvl8pPr marL="3199991" indent="0">
              <a:buNone/>
              <a:defRPr sz="900"/>
            </a:lvl8pPr>
            <a:lvl9pPr marL="3657131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744B7-174D-421C-A081-53DC93669A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4" y="6400799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4" y="817564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42" indent="0">
              <a:buNone/>
              <a:defRPr sz="2800"/>
            </a:lvl2pPr>
            <a:lvl3pPr marL="914283" indent="0">
              <a:buNone/>
              <a:defRPr sz="2400"/>
            </a:lvl3pPr>
            <a:lvl4pPr marL="1371424" indent="0">
              <a:buNone/>
              <a:defRPr sz="2000"/>
            </a:lvl4pPr>
            <a:lvl5pPr marL="1828566" indent="0">
              <a:buNone/>
              <a:defRPr sz="2000"/>
            </a:lvl5pPr>
            <a:lvl6pPr marL="2285707" indent="0">
              <a:buNone/>
              <a:defRPr sz="2000"/>
            </a:lvl6pPr>
            <a:lvl7pPr marL="2742849" indent="0">
              <a:buNone/>
              <a:defRPr sz="2000"/>
            </a:lvl7pPr>
            <a:lvl8pPr marL="3199991" indent="0">
              <a:buNone/>
              <a:defRPr sz="2000"/>
            </a:lvl8pPr>
            <a:lvl9pPr marL="3657131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4" y="7156458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100"/>
            </a:lvl2pPr>
            <a:lvl3pPr marL="914283" indent="0">
              <a:buNone/>
              <a:defRPr sz="1000"/>
            </a:lvl3pPr>
            <a:lvl4pPr marL="1371424" indent="0">
              <a:buNone/>
              <a:defRPr sz="900"/>
            </a:lvl4pPr>
            <a:lvl5pPr marL="1828566" indent="0">
              <a:buNone/>
              <a:defRPr sz="900"/>
            </a:lvl5pPr>
            <a:lvl6pPr marL="2285707" indent="0">
              <a:buNone/>
              <a:defRPr sz="900"/>
            </a:lvl6pPr>
            <a:lvl7pPr marL="2742849" indent="0">
              <a:buNone/>
              <a:defRPr sz="900"/>
            </a:lvl7pPr>
            <a:lvl8pPr marL="3199991" indent="0">
              <a:buNone/>
              <a:defRPr sz="900"/>
            </a:lvl8pPr>
            <a:lvl9pPr marL="3657131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01EC7-0B20-47DC-89AC-593720E8BE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C1A3A42-1F4C-4A59-B508-46EB9C15D7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4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8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2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278" indent="-22857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20" indent="-22857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561" indent="-22857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702" indent="-22857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2" algn="l" defTabSz="914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3" algn="l" defTabSz="914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4" algn="l" defTabSz="914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6" algn="l" defTabSz="914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07" algn="l" defTabSz="914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49" algn="l" defTabSz="914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91" algn="l" defTabSz="914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31" algn="l" defTabSz="914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eb.arbeitsagentur.de/berufetv/start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web.arbeitsagentur.de/berufe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arbeitsagentur.de/jobsuche/" TargetMode="External"/><Relationship Id="rId5" Type="http://schemas.openxmlformats.org/officeDocument/2006/relationships/image" Target="../media/image6.png"/><Relationship Id="rId10" Type="http://schemas.openxmlformats.org/officeDocument/2006/relationships/hyperlink" Target="https://www.arbeitsagentur.de/k/ausbildungklarmachen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planet-beruf.de/schuelerinn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5787" y="395536"/>
            <a:ext cx="5686425" cy="576263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de-DE" sz="2400" b="1" dirty="0">
                <a:solidFill>
                  <a:schemeClr val="bg1"/>
                </a:solidFill>
                <a:highlight>
                  <a:srgbClr val="CC0000"/>
                </a:highlight>
              </a:rPr>
              <a:t>Angebote der</a:t>
            </a:r>
            <a:r>
              <a:rPr lang="de-DE" sz="2400" b="1" dirty="0">
                <a:highlight>
                  <a:srgbClr val="CC0000"/>
                </a:highlight>
              </a:rPr>
              <a:t> </a:t>
            </a:r>
            <a:r>
              <a:rPr lang="de-DE" sz="2400" b="1" dirty="0">
                <a:solidFill>
                  <a:schemeClr val="bg1"/>
                </a:solidFill>
                <a:highlight>
                  <a:srgbClr val="CC0000"/>
                </a:highlight>
              </a:rPr>
              <a:t>Berufsberatung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6064" y="1547664"/>
            <a:ext cx="5473700" cy="2834089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de-DE" sz="1800" b="1" u="sng" dirty="0">
                <a:solidFill>
                  <a:srgbClr val="C00000"/>
                </a:solidFill>
              </a:rPr>
              <a:t>Kontakt:</a:t>
            </a:r>
          </a:p>
          <a:p>
            <a:pPr algn="l" eaLnBrk="1" hangingPunct="1">
              <a:lnSpc>
                <a:spcPct val="80000"/>
              </a:lnSpc>
            </a:pPr>
            <a:endParaRPr lang="de-DE" sz="1800" u="sng" dirty="0"/>
          </a:p>
          <a:p>
            <a:pPr algn="l" eaLnBrk="1" hangingPunct="1">
              <a:lnSpc>
                <a:spcPct val="80000"/>
              </a:lnSpc>
            </a:pPr>
            <a:r>
              <a:rPr lang="de-DE" sz="1800" dirty="0"/>
              <a:t>Berufsberaterin: </a:t>
            </a:r>
            <a:r>
              <a:rPr lang="de-DE" sz="1800" b="1" dirty="0"/>
              <a:t>Silvia Wehner</a:t>
            </a:r>
          </a:p>
          <a:p>
            <a:pPr algn="l" eaLnBrk="1" hangingPunct="1">
              <a:lnSpc>
                <a:spcPct val="80000"/>
              </a:lnSpc>
            </a:pPr>
            <a:endParaRPr lang="de-DE" sz="1800" dirty="0"/>
          </a:p>
          <a:p>
            <a:pPr algn="l" eaLnBrk="1" hangingPunct="1">
              <a:lnSpc>
                <a:spcPct val="80000"/>
              </a:lnSpc>
            </a:pPr>
            <a:r>
              <a:rPr lang="de-DE" sz="1800" dirty="0"/>
              <a:t>Agentur für Arbeit Bad Hersfeld-Fulda</a:t>
            </a:r>
          </a:p>
          <a:p>
            <a:pPr algn="l" eaLnBrk="1" hangingPunct="1">
              <a:lnSpc>
                <a:spcPct val="80000"/>
              </a:lnSpc>
            </a:pPr>
            <a:r>
              <a:rPr lang="de-DE" sz="1800" dirty="0"/>
              <a:t>Rangstraße 4</a:t>
            </a:r>
          </a:p>
          <a:p>
            <a:pPr algn="l" eaLnBrk="1" hangingPunct="1">
              <a:lnSpc>
                <a:spcPct val="80000"/>
              </a:lnSpc>
            </a:pPr>
            <a:r>
              <a:rPr lang="de-DE" sz="1800" dirty="0"/>
              <a:t>36037 Fulda</a:t>
            </a:r>
          </a:p>
          <a:p>
            <a:pPr algn="l" eaLnBrk="1" hangingPunct="1">
              <a:lnSpc>
                <a:spcPct val="80000"/>
              </a:lnSpc>
            </a:pPr>
            <a:endParaRPr lang="de-DE" sz="1800" dirty="0"/>
          </a:p>
          <a:p>
            <a:pPr lvl="2" algn="l" eaLnBrk="1" hangingPunct="1">
              <a:lnSpc>
                <a:spcPct val="80000"/>
              </a:lnSpc>
            </a:pPr>
            <a:r>
              <a:rPr lang="de-DE" sz="1800" dirty="0"/>
              <a:t>Tel:  0661 17 111</a:t>
            </a:r>
            <a:endParaRPr lang="de-DE" sz="1800" dirty="0">
              <a:latin typeface="Arial" charset="0"/>
            </a:endParaRPr>
          </a:p>
          <a:p>
            <a:pPr lvl="2" algn="l" eaLnBrk="1" hangingPunct="1">
              <a:lnSpc>
                <a:spcPct val="80000"/>
              </a:lnSpc>
            </a:pPr>
            <a:r>
              <a:rPr lang="de-DE" sz="1800" dirty="0">
                <a:latin typeface="Arial" charset="0"/>
              </a:rPr>
              <a:t>Fax: 0661 17 227</a:t>
            </a:r>
          </a:p>
          <a:p>
            <a:pPr lvl="2" algn="l" eaLnBrk="1" hangingPunct="1">
              <a:lnSpc>
                <a:spcPct val="80000"/>
              </a:lnSpc>
            </a:pPr>
            <a:r>
              <a:rPr lang="de-DE" sz="1800" dirty="0"/>
              <a:t>E-Mail: Silvia.Wehner@arbeitsagentur.de </a:t>
            </a:r>
          </a:p>
          <a:p>
            <a:pPr eaLnBrk="1" hangingPunct="1">
              <a:lnSpc>
                <a:spcPct val="80000"/>
              </a:lnSpc>
            </a:pPr>
            <a:endParaRPr lang="de-DE" sz="1100" dirty="0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815975" y="3224213"/>
            <a:ext cx="2757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>
            <a:spAutoFit/>
          </a:bodyPr>
          <a:lstStyle/>
          <a:p>
            <a:endParaRPr lang="de-DE"/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567680" y="4932040"/>
            <a:ext cx="6011565" cy="387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de-DE" b="1" u="sng" dirty="0">
                <a:solidFill>
                  <a:srgbClr val="C00000"/>
                </a:solidFill>
              </a:rPr>
              <a:t>Termine:</a:t>
            </a:r>
          </a:p>
          <a:p>
            <a:pPr algn="ctr"/>
            <a:r>
              <a:rPr lang="de-DE" sz="1400" dirty="0"/>
              <a:t>N</a:t>
            </a:r>
            <a:r>
              <a:rPr lang="de-DE" sz="1600" dirty="0"/>
              <a:t>ach individueller Vereinbarung in der Schule oder in der Agentur für Arbeit Fulda</a:t>
            </a:r>
            <a:br>
              <a:rPr lang="de-DE" sz="1600" dirty="0"/>
            </a:br>
            <a:endParaRPr lang="de-DE" sz="1600" dirty="0"/>
          </a:p>
          <a:p>
            <a:endParaRPr lang="de-DE" b="1" u="sng" dirty="0">
              <a:solidFill>
                <a:srgbClr val="C00000"/>
              </a:solidFill>
            </a:endParaRPr>
          </a:p>
          <a:p>
            <a:r>
              <a:rPr lang="de-DE" b="1" u="sng" dirty="0">
                <a:solidFill>
                  <a:srgbClr val="C00000"/>
                </a:solidFill>
              </a:rPr>
              <a:t>Mein Serviceangebot:</a:t>
            </a:r>
            <a:endParaRPr lang="de-DE" dirty="0">
              <a:solidFill>
                <a:srgbClr val="C00000"/>
              </a:solidFill>
            </a:endParaRPr>
          </a:p>
          <a:p>
            <a:pPr fontAlgn="ctr"/>
            <a:endParaRPr lang="de-DE" sz="1600" dirty="0"/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de-DE" sz="1600" dirty="0"/>
              <a:t>Orientierung über berufliche Möglichkeiten und Fragen der Berufswahl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de-DE" sz="1600" dirty="0"/>
              <a:t>persönliche Berufsberatung in Einzelgesprächen 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de-DE" sz="1600" dirty="0"/>
              <a:t>Klärung individueller Fähigkeiten und Eignung für bestimmte Berufe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de-DE" sz="1600" dirty="0"/>
              <a:t>Informationen zu Überbrückungs- </a:t>
            </a:r>
            <a:r>
              <a:rPr lang="de-DE" sz="1600"/>
              <a:t>und Fördermöglichkeiten</a:t>
            </a:r>
            <a:endParaRPr lang="de-DE" sz="1600" dirty="0"/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de-DE" sz="1600" dirty="0"/>
              <a:t>Hilfen bei der Bewerbung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de-DE" sz="1600" dirty="0"/>
              <a:t>Vermittlung von Ausbildungsstellen und dualen Studienplätzen</a:t>
            </a:r>
          </a:p>
        </p:txBody>
      </p:sp>
      <p:sp>
        <p:nvSpPr>
          <p:cNvPr id="1036" name="Text Box 14"/>
          <p:cNvSpPr txBox="1">
            <a:spLocks noChangeArrowheads="1"/>
          </p:cNvSpPr>
          <p:nvPr/>
        </p:nvSpPr>
        <p:spPr bwMode="auto">
          <a:xfrm>
            <a:off x="4632325" y="1063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8" tIns="45714" rIns="91428" bIns="45714">
            <a:spAutoFit/>
          </a:bodyPr>
          <a:lstStyle/>
          <a:p>
            <a:endParaRPr lang="de-DE"/>
          </a:p>
        </p:txBody>
      </p:sp>
      <p:pic>
        <p:nvPicPr>
          <p:cNvPr id="31" name="Grafik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66" y="3779912"/>
            <a:ext cx="707110" cy="741449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4CA7722E-98C3-4E65-9062-F29196C4FF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784" y="1577954"/>
            <a:ext cx="1175314" cy="17627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D469D-3F3D-4015-895D-7B7A0E618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933" y="337342"/>
            <a:ext cx="4061982" cy="387996"/>
          </a:xfrm>
        </p:spPr>
        <p:txBody>
          <a:bodyPr/>
          <a:lstStyle/>
          <a:p>
            <a:r>
              <a:rPr lang="de-DE" sz="2000" dirty="0"/>
              <a:t>Meine Notizen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FEF591C-C264-46C4-8BBD-00FD2E0B90B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79" y="195113"/>
            <a:ext cx="866140" cy="106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2789E846-A96E-4D25-B711-2ECE5853AB2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915" y="6903466"/>
            <a:ext cx="192341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1D83F46-6DE0-48C2-B2BD-E6ACFC8B8A9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118" y="8460061"/>
            <a:ext cx="1553210" cy="379095"/>
          </a:xfrm>
          <a:prstGeom prst="rect">
            <a:avLst/>
          </a:prstGeom>
          <a:noFill/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115ABA4-EEF2-4235-A649-6D519E9EBE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8462" y="7725110"/>
            <a:ext cx="1245112" cy="107225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179EA2C3-269B-48A7-B2FA-DE47864BC5EF}"/>
              </a:ext>
            </a:extLst>
          </p:cNvPr>
          <p:cNvSpPr txBox="1"/>
          <p:nvPr/>
        </p:nvSpPr>
        <p:spPr>
          <a:xfrm>
            <a:off x="376932" y="6903466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www.arbeitsagentur.de/jobsuche/</a:t>
            </a:r>
            <a:endParaRPr lang="de-DE" sz="1400" dirty="0"/>
          </a:p>
          <a:p>
            <a:r>
              <a:rPr lang="de-DE" sz="14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www.arbeitsagentur.de/berufenet/</a:t>
            </a:r>
            <a:endParaRPr lang="de-DE" sz="1400" dirty="0"/>
          </a:p>
          <a:p>
            <a:r>
              <a:rPr lang="de-DE" sz="14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www.arbeitsagentur.de/berufetv/start</a:t>
            </a:r>
            <a:endParaRPr lang="de-DE" sz="1400" dirty="0"/>
          </a:p>
          <a:p>
            <a:r>
              <a:rPr lang="de-DE" sz="140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www.planet-beruf.de/schuelerinnen</a:t>
            </a:r>
            <a:endParaRPr lang="de-DE" sz="1400" dirty="0"/>
          </a:p>
          <a:p>
            <a:r>
              <a:rPr lang="de-DE" sz="1400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www.arbeitsagentur.de/k/ausbildungklarmachen</a:t>
            </a:r>
            <a:r>
              <a:rPr lang="de-DE" sz="1400" dirty="0"/>
              <a:t> </a:t>
            </a:r>
          </a:p>
          <a:p>
            <a:endParaRPr lang="de-DE" sz="14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3162FAA-7B14-4228-A6F4-491EFEDCE26A}"/>
              </a:ext>
            </a:extLst>
          </p:cNvPr>
          <p:cNvSpPr txBox="1"/>
          <p:nvPr/>
        </p:nvSpPr>
        <p:spPr>
          <a:xfrm>
            <a:off x="372379" y="1449726"/>
            <a:ext cx="6172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</a:t>
            </a:r>
          </a:p>
          <a:p>
            <a:r>
              <a:rPr lang="de-DE" dirty="0"/>
              <a:t>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06859097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Bildschirmpräsentation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Standarddesign</vt:lpstr>
      <vt:lpstr>Angebote der Berufsberatung</vt:lpstr>
      <vt:lpstr>Meine Notizen</vt:lpstr>
    </vt:vector>
  </TitlesOfParts>
  <Company>Bundesagentur für Arbeit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Angebote der Berufsberatung</dc:title>
  <dc:creator>WoldtAnja</dc:creator>
  <cp:lastModifiedBy>Wehner Silvia</cp:lastModifiedBy>
  <cp:revision>61</cp:revision>
  <cp:lastPrinted>2023-05-08T04:35:18Z</cp:lastPrinted>
  <dcterms:created xsi:type="dcterms:W3CDTF">2010-04-01T07:22:14Z</dcterms:created>
  <dcterms:modified xsi:type="dcterms:W3CDTF">2023-09-14T07:37:26Z</dcterms:modified>
</cp:coreProperties>
</file>