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70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E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877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226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0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023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73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262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7142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617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571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570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38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131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932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729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522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96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73F5-3599-4193-AD1D-00DADDC55A53}" type="datetimeFigureOut">
              <a:rPr lang="pl-PL" smtClean="0"/>
              <a:pPr/>
              <a:t>31.05.2023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791936-A706-40D1-BF57-88F22F4C798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536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EKOLOGIA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Przygotowanie do konkursu organizowanego</a:t>
            </a:r>
          </a:p>
          <a:p>
            <a:r>
              <a:rPr lang="pl-PL" dirty="0" smtClean="0"/>
              <a:t> przez TOGETHER FOR EARTH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251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1678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	</a:t>
            </a:r>
            <a:r>
              <a:rPr lang="pl-PL" sz="2800" dirty="0" smtClean="0"/>
              <a:t>Najpiękniejsze parki narodowe zwykle występują w USA, np. Park Narodowy </a:t>
            </a:r>
            <a:r>
              <a:rPr lang="pl-PL" sz="2800" dirty="0" err="1" smtClean="0"/>
              <a:t>Yellowstone</a:t>
            </a:r>
            <a:r>
              <a:rPr lang="pl-PL" sz="2800" dirty="0" smtClean="0"/>
              <a:t> lub Park Na-rodowy Katmai.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56181" y="5640715"/>
            <a:ext cx="4138367" cy="552695"/>
          </a:xfrm>
        </p:spPr>
        <p:txBody>
          <a:bodyPr/>
          <a:lstStyle/>
          <a:p>
            <a:r>
              <a:rPr lang="pl-PL" sz="1400" dirty="0" smtClean="0"/>
              <a:t>Park Narodowy </a:t>
            </a:r>
            <a:r>
              <a:rPr lang="pl-PL" sz="1400" dirty="0" err="1" smtClean="0"/>
              <a:t>Yellowstone</a:t>
            </a:r>
            <a:r>
              <a:rPr lang="pl-PL" sz="1400" dirty="0" smtClean="0"/>
              <a:t> to najstarszy park narodowy na świecie</a:t>
            </a:r>
            <a:endParaRPr lang="pl-PL" sz="14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" y="3167407"/>
            <a:ext cx="4184650" cy="263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42578" y="5640715"/>
            <a:ext cx="4185618" cy="576262"/>
          </a:xfrm>
        </p:spPr>
        <p:txBody>
          <a:bodyPr/>
          <a:lstStyle/>
          <a:p>
            <a:r>
              <a:rPr lang="pl-PL" sz="1400" dirty="0" smtClean="0"/>
              <a:t> W Parku Narodowym Katmai występuje około 2 tysiące dzikich niedźwiedzi.  </a:t>
            </a:r>
            <a:endParaRPr lang="pl-PL" sz="14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78" y="3167407"/>
            <a:ext cx="4077228" cy="263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795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Zwierzęta ze względu na rodzaj pożywienia wyróżniamy 3 grupy organizmów cudzożywnych.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820009"/>
            <a:ext cx="8596668" cy="4221354"/>
          </a:xfrm>
        </p:spPr>
        <p:txBody>
          <a:bodyPr>
            <a:normAutofit/>
          </a:bodyPr>
          <a:lstStyle/>
          <a:p>
            <a:r>
              <a:rPr lang="pl-PL" sz="1600" dirty="0" smtClean="0"/>
              <a:t>Roślinożercy – zwierzęta, żywiące się pokarmem roślinnym – </a:t>
            </a:r>
            <a:r>
              <a:rPr lang="pl-PL" sz="1600" dirty="0" err="1" smtClean="0"/>
              <a:t>herbivorous</a:t>
            </a:r>
            <a:endParaRPr lang="pl-PL" sz="1600" dirty="0" smtClean="0"/>
          </a:p>
          <a:p>
            <a:r>
              <a:rPr lang="pl-PL" sz="1600" dirty="0" smtClean="0"/>
              <a:t>Mięsożercy – zwierzęta, żywiące się innymi zwierzętami – </a:t>
            </a:r>
            <a:r>
              <a:rPr lang="pl-PL" sz="1600" dirty="0" err="1" smtClean="0"/>
              <a:t>carnivorous</a:t>
            </a:r>
            <a:endParaRPr lang="pl-PL" sz="1600" dirty="0"/>
          </a:p>
          <a:p>
            <a:r>
              <a:rPr lang="pl-PL" sz="1600" dirty="0" smtClean="0"/>
              <a:t>Wszystkożercy – zwierzęta, które zjadają pokarm roślinny, jak i zwierzęcy - </a:t>
            </a:r>
            <a:r>
              <a:rPr lang="pl-PL" sz="1600" dirty="0" err="1" smtClean="0"/>
              <a:t>omnivorous</a:t>
            </a: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06" y="3051978"/>
            <a:ext cx="6945923" cy="298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808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512423"/>
          </a:xfrm>
        </p:spPr>
        <p:txBody>
          <a:bodyPr>
            <a:normAutofit fontScale="90000"/>
          </a:bodyPr>
          <a:lstStyle/>
          <a:p>
            <a:pPr algn="just"/>
            <a:r>
              <a:rPr lang="pl-PL" dirty="0" smtClean="0"/>
              <a:t>	Niektóre </a:t>
            </a:r>
            <a:r>
              <a:rPr lang="pl-PL" dirty="0" smtClean="0"/>
              <a:t>rośliny są chronione. Do znanych nam należą np. śnieżyczka przebiśnieg, cis, </a:t>
            </a:r>
            <a:r>
              <a:rPr lang="pl-PL" dirty="0" err="1" smtClean="0"/>
              <a:t>mikołąjek</a:t>
            </a:r>
            <a:r>
              <a:rPr lang="pl-PL" dirty="0" smtClean="0"/>
              <a:t> </a:t>
            </a:r>
            <a:r>
              <a:rPr lang="pl-PL" dirty="0" smtClean="0"/>
              <a:t>nadmorski, sosna limba itd. </a:t>
            </a:r>
            <a:r>
              <a:rPr lang="pl-PL" dirty="0" smtClean="0"/>
              <a:t>Nie wszystkie </a:t>
            </a:r>
            <a:r>
              <a:rPr lang="pl-PL" dirty="0" smtClean="0"/>
              <a:t>są pod ochroną ścisłą, lecz pod </a:t>
            </a:r>
            <a:r>
              <a:rPr lang="pl-PL" dirty="0" smtClean="0"/>
              <a:t>ochroną </a:t>
            </a:r>
            <a:r>
              <a:rPr lang="pl-PL" dirty="0" smtClean="0"/>
              <a:t>częściową. </a:t>
            </a:r>
            <a:endParaRPr lang="pl-PL" dirty="0"/>
          </a:p>
        </p:txBody>
      </p:sp>
      <p:pic>
        <p:nvPicPr>
          <p:cNvPr id="5" name="Symbol zastępczy zawartości 4" descr="ci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7829" y="3435530"/>
            <a:ext cx="1998617" cy="165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Rosliny-chronione-w-Pols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8697" y="3461657"/>
            <a:ext cx="1946365" cy="168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Pinus-cembra-2E1A5143-Fot.-G.Falkowski-ZSz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7372" y="3370217"/>
            <a:ext cx="2103120" cy="184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mikolajek-nadmorski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7314" y="3406827"/>
            <a:ext cx="2024742" cy="177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1267097" y="5146765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cis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952206" y="5146765"/>
            <a:ext cx="139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przebiśnieg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467499" y="5159828"/>
            <a:ext cx="248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mikołajek nadmorski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067006" y="5172891"/>
            <a:ext cx="154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sosna limba</a:t>
            </a:r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Dlaczego trzeba się spieszyć z wakacjami na </a:t>
            </a:r>
            <a:r>
              <a:rPr lang="pl-PL" dirty="0" err="1" smtClean="0"/>
              <a:t>Saszelach</a:t>
            </a:r>
            <a:r>
              <a:rPr lang="pl-PL" dirty="0" smtClean="0"/>
              <a:t>?</a:t>
            </a:r>
          </a:p>
          <a:p>
            <a:r>
              <a:rPr lang="pl-PL" dirty="0" smtClean="0"/>
              <a:t>Ponieważ </a:t>
            </a:r>
            <a:r>
              <a:rPr lang="pl-PL" dirty="0" err="1" smtClean="0"/>
              <a:t>Saszele</a:t>
            </a:r>
            <a:r>
              <a:rPr lang="pl-PL" dirty="0" smtClean="0"/>
              <a:t> i niektóre płaskie wyspy mogą za kilkanaście lat znaleźć się pod wodą. Przyczyną czego jest topnienie lodowców. 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609601"/>
            <a:ext cx="8596668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674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2037807"/>
            <a:ext cx="8596668" cy="24896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Prezentację wykonały:</a:t>
            </a:r>
            <a:br>
              <a:rPr lang="pl-PL" dirty="0" smtClean="0"/>
            </a:br>
            <a:r>
              <a:rPr lang="pl-PL" dirty="0" smtClean="0"/>
              <a:t>Natalia Hołowacz </a:t>
            </a:r>
            <a:br>
              <a:rPr lang="pl-PL" dirty="0" smtClean="0"/>
            </a:br>
            <a:r>
              <a:rPr lang="pl-PL" dirty="0" smtClean="0"/>
              <a:t>oraz </a:t>
            </a:r>
            <a:br>
              <a:rPr lang="pl-PL" dirty="0" smtClean="0"/>
            </a:br>
            <a:r>
              <a:rPr lang="pl-PL" dirty="0" smtClean="0"/>
              <a:t>Maja Czyż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5254" y="142240"/>
            <a:ext cx="8639386" cy="2905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	</a:t>
            </a:r>
            <a:r>
              <a:rPr lang="pl-PL" sz="3400" b="1" dirty="0" smtClean="0">
                <a:solidFill>
                  <a:srgbClr val="FF0000"/>
                </a:solidFill>
              </a:rPr>
              <a:t>Ekologia</a:t>
            </a:r>
            <a:r>
              <a:rPr lang="pl-PL" sz="3400" dirty="0" smtClean="0">
                <a:solidFill>
                  <a:srgbClr val="FF0000"/>
                </a:solidFill>
              </a:rPr>
              <a:t> </a:t>
            </a:r>
            <a:r>
              <a:rPr lang="pl-PL" sz="3400" dirty="0" smtClean="0"/>
              <a:t>to dziedzina biologii, zajmująca się badaniem zależnościami między organizmami</a:t>
            </a:r>
            <a:br>
              <a:rPr lang="pl-PL" sz="3400" dirty="0" smtClean="0"/>
            </a:br>
            <a:r>
              <a:rPr lang="pl-PL" sz="3400" dirty="0" smtClean="0"/>
              <a:t> a ich środowiskiem.</a:t>
            </a:r>
            <a:br>
              <a:rPr lang="pl-PL" sz="3400" dirty="0" smtClean="0"/>
            </a:br>
            <a:r>
              <a:rPr lang="pl-PL" sz="3400" dirty="0" smtClean="0"/>
              <a:t>By dbać o przyrodę musimy:</a:t>
            </a:r>
            <a:br>
              <a:rPr lang="pl-PL" sz="34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8454" y="2210973"/>
            <a:ext cx="8596668" cy="1395828"/>
          </a:xfrm>
        </p:spPr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egregować śmieci;</a:t>
            </a:r>
          </a:p>
          <a:p>
            <a:r>
              <a:rPr lang="pl-PL" dirty="0"/>
              <a:t>s</a:t>
            </a:r>
            <a:r>
              <a:rPr lang="pl-PL" dirty="0" smtClean="0"/>
              <a:t>adzić drzewa;</a:t>
            </a:r>
          </a:p>
          <a:p>
            <a:r>
              <a:rPr lang="pl-PL" dirty="0" smtClean="0"/>
              <a:t>oszczędzać energię np. poprzez wyłączanie światła, gdy nie potrzebujemy itd.</a:t>
            </a:r>
            <a:endParaRPr lang="pl-PL" dirty="0"/>
          </a:p>
        </p:txBody>
      </p:sp>
      <p:pic>
        <p:nvPicPr>
          <p:cNvPr id="5" name="Obraz 4" descr="po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8697" y="3618411"/>
            <a:ext cx="4911634" cy="259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074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SEGREGACJA ŚMIECI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7333" y="2777070"/>
            <a:ext cx="4083127" cy="2587411"/>
          </a:xfrm>
        </p:spPr>
        <p:txBody>
          <a:bodyPr/>
          <a:lstStyle/>
          <a:p>
            <a:r>
              <a:rPr lang="pl-PL" sz="1550" dirty="0" smtClean="0"/>
              <a:t>	Wyróżniamy </a:t>
            </a:r>
            <a:r>
              <a:rPr lang="pl-PL" sz="1550" dirty="0"/>
              <a:t>5</a:t>
            </a:r>
            <a:r>
              <a:rPr lang="pl-PL" sz="1550" dirty="0" smtClean="0"/>
              <a:t> pojemników na śmieci: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Tworzywa sztuczne i metal – kolor żółty    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Papier – kolor niebieski    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Odpady BIO – kolor brązowy    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Odpady zmieszane – kolor czarny    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Szkło – kolor zielony      .</a:t>
            </a:r>
          </a:p>
        </p:txBody>
      </p:sp>
      <p:sp>
        <p:nvSpPr>
          <p:cNvPr id="7" name="Prostokąt 6"/>
          <p:cNvSpPr/>
          <p:nvPr/>
        </p:nvSpPr>
        <p:spPr>
          <a:xfrm>
            <a:off x="4236218" y="3173230"/>
            <a:ext cx="204204" cy="209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925578" y="3528831"/>
            <a:ext cx="204204" cy="209822"/>
          </a:xfrm>
          <a:prstGeom prst="rect">
            <a:avLst/>
          </a:prstGeom>
          <a:solidFill>
            <a:srgbClr val="05EBD5"/>
          </a:solidFill>
          <a:ln>
            <a:solidFill>
              <a:srgbClr val="05EBD5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282182" y="3872809"/>
            <a:ext cx="204204" cy="2098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728217" y="4248729"/>
            <a:ext cx="204204" cy="2098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684432" y="4560151"/>
            <a:ext cx="204204" cy="2098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2" name="Symbol zastępczy zawartości 2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20" y="1097280"/>
            <a:ext cx="4612640" cy="3982720"/>
          </a:xfrm>
        </p:spPr>
      </p:pic>
    </p:spTree>
    <p:extLst>
      <p:ext uri="{BB962C8B-B14F-4D97-AF65-F5344CB8AC3E}">
        <p14:creationId xmlns:p14="http://schemas.microsoft.com/office/powerpoint/2010/main" val="2393517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	Natura</a:t>
            </a:r>
            <a:r>
              <a:rPr lang="pl-PL" dirty="0" smtClean="0"/>
              <a:t> </a:t>
            </a:r>
            <a:r>
              <a:rPr lang="pl-PL" i="1" dirty="0" smtClean="0"/>
              <a:t>2000</a:t>
            </a:r>
            <a:r>
              <a:rPr lang="pl-PL" dirty="0" smtClean="0"/>
              <a:t> program sieci obszarów objętych ochroną przyrody na terytorium Europy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56" y="1930400"/>
            <a:ext cx="5335224" cy="3972176"/>
          </a:xfrm>
        </p:spPr>
      </p:pic>
    </p:spTree>
    <p:extLst>
      <p:ext uri="{BB962C8B-B14F-4D97-AF65-F5344CB8AC3E}">
        <p14:creationId xmlns:p14="http://schemas.microsoft.com/office/powerpoint/2010/main" val="1820469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</a:t>
            </a:r>
            <a:r>
              <a:rPr lang="pl-PL" dirty="0" smtClean="0"/>
              <a:t>Niektóre </a:t>
            </a:r>
            <a:r>
              <a:rPr lang="pl-PL" dirty="0" smtClean="0">
                <a:solidFill>
                  <a:srgbClr val="FF0000"/>
                </a:solidFill>
              </a:rPr>
              <a:t>zwierzęta</a:t>
            </a:r>
            <a:r>
              <a:rPr lang="pl-PL" dirty="0" smtClean="0"/>
              <a:t> wyginęły przez człowieka. Należą do nich: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999630"/>
            <a:ext cx="8596668" cy="3880773"/>
          </a:xfrm>
        </p:spPr>
        <p:txBody>
          <a:bodyPr/>
          <a:lstStyle/>
          <a:p>
            <a:r>
              <a:rPr lang="pl-PL" dirty="0" smtClean="0"/>
              <a:t>Gołąb wędrowny;</a:t>
            </a:r>
          </a:p>
          <a:p>
            <a:r>
              <a:rPr lang="pl-PL" dirty="0" smtClean="0"/>
              <a:t>Alka olbrzymia;</a:t>
            </a:r>
          </a:p>
          <a:p>
            <a:r>
              <a:rPr lang="pl-PL" dirty="0" smtClean="0"/>
              <a:t>Tarpan;</a:t>
            </a:r>
          </a:p>
          <a:p>
            <a:r>
              <a:rPr lang="pl-PL" dirty="0" smtClean="0"/>
              <a:t>Tur;</a:t>
            </a:r>
          </a:p>
          <a:p>
            <a:r>
              <a:rPr lang="pl-PL" dirty="0" smtClean="0"/>
              <a:t>Wilk workowaty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31" y="1930400"/>
            <a:ext cx="2103183" cy="140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3508131" y="3333114"/>
            <a:ext cx="236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  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Gołąb wędrowny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62" y="1930400"/>
            <a:ext cx="1688122" cy="197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6057900" y="3871859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Alka olbrzymia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25" y="4273955"/>
            <a:ext cx="2103183" cy="140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7343149" y="5676669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Tarpan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9" y="4460934"/>
            <a:ext cx="2103183" cy="141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 flipH="1">
            <a:off x="4613387" y="5880403"/>
            <a:ext cx="1767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04" y="4179635"/>
            <a:ext cx="2086271" cy="1368137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684748" y="5914379"/>
            <a:ext cx="433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583674" y="5606859"/>
            <a:ext cx="240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Wilk workowaty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611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Zwierzęta po angielsku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Earthworm – dżdżownica</a:t>
            </a:r>
          </a:p>
          <a:p>
            <a:pPr marL="0" indent="0">
              <a:buNone/>
            </a:pPr>
            <a:r>
              <a:rPr lang="pl-PL" dirty="0"/>
              <a:t>Hornet – szerszeń</a:t>
            </a:r>
          </a:p>
          <a:p>
            <a:pPr marL="0" indent="0">
              <a:buNone/>
            </a:pPr>
            <a:r>
              <a:rPr lang="pl-PL" dirty="0" err="1"/>
              <a:t>Spider</a:t>
            </a:r>
            <a:r>
              <a:rPr lang="pl-PL" dirty="0"/>
              <a:t> – pająk</a:t>
            </a:r>
          </a:p>
          <a:p>
            <a:pPr marL="0" indent="0">
              <a:buNone/>
            </a:pPr>
            <a:r>
              <a:rPr lang="pl-PL" dirty="0" err="1"/>
              <a:t>Mosquito</a:t>
            </a:r>
            <a:r>
              <a:rPr lang="pl-PL" dirty="0"/>
              <a:t> – </a:t>
            </a:r>
            <a:r>
              <a:rPr lang="pl-PL" dirty="0" smtClean="0"/>
              <a:t>komar</a:t>
            </a:r>
          </a:p>
          <a:p>
            <a:pPr marL="0" indent="0">
              <a:buNone/>
            </a:pPr>
            <a:r>
              <a:rPr lang="pl-PL" dirty="0" err="1" smtClean="0"/>
              <a:t>Wasp</a:t>
            </a:r>
            <a:r>
              <a:rPr lang="pl-PL" dirty="0" smtClean="0"/>
              <a:t> – osa</a:t>
            </a:r>
          </a:p>
          <a:p>
            <a:pPr marL="0" indent="0">
              <a:buNone/>
            </a:pPr>
            <a:r>
              <a:rPr lang="pl-PL" dirty="0" err="1" smtClean="0"/>
              <a:t>Butterfly</a:t>
            </a:r>
            <a:r>
              <a:rPr lang="pl-PL" dirty="0" smtClean="0"/>
              <a:t> – motyl</a:t>
            </a:r>
          </a:p>
          <a:p>
            <a:pPr marL="0" indent="0">
              <a:buNone/>
            </a:pPr>
            <a:r>
              <a:rPr lang="pl-PL" dirty="0" err="1" smtClean="0"/>
              <a:t>Dragonfly</a:t>
            </a:r>
            <a:r>
              <a:rPr lang="pl-PL" dirty="0" smtClean="0"/>
              <a:t> – ważka</a:t>
            </a:r>
          </a:p>
          <a:p>
            <a:pPr marL="0" indent="0">
              <a:buNone/>
            </a:pPr>
            <a:r>
              <a:rPr lang="pl-PL" dirty="0" err="1" smtClean="0"/>
              <a:t>Fly</a:t>
            </a:r>
            <a:r>
              <a:rPr lang="pl-PL" dirty="0" smtClean="0"/>
              <a:t>- mucha</a:t>
            </a:r>
          </a:p>
          <a:p>
            <a:pPr marL="0" indent="0">
              <a:buNone/>
            </a:pPr>
            <a:r>
              <a:rPr lang="pl-PL" dirty="0" err="1" smtClean="0"/>
              <a:t>Beetle</a:t>
            </a:r>
            <a:r>
              <a:rPr lang="pl-PL" dirty="0" smtClean="0"/>
              <a:t> – chrząszcz</a:t>
            </a:r>
          </a:p>
          <a:p>
            <a:pPr marL="0" indent="0">
              <a:buNone/>
            </a:pPr>
            <a:r>
              <a:rPr lang="pl-PL" dirty="0" smtClean="0"/>
              <a:t>Ant – mrówka</a:t>
            </a:r>
          </a:p>
          <a:p>
            <a:pPr marL="0" indent="0">
              <a:buNone/>
            </a:pPr>
            <a:r>
              <a:rPr lang="pl-PL" dirty="0" err="1" smtClean="0"/>
              <a:t>Bumblebee</a:t>
            </a:r>
            <a:r>
              <a:rPr lang="pl-PL" dirty="0" smtClean="0"/>
              <a:t> – trzmiel</a:t>
            </a:r>
          </a:p>
          <a:p>
            <a:pPr marL="0" indent="0">
              <a:buNone/>
            </a:pPr>
            <a:r>
              <a:rPr lang="pl-PL" dirty="0" smtClean="0"/>
              <a:t>Bee – pszczoła</a:t>
            </a:r>
          </a:p>
          <a:p>
            <a:pPr marL="0" indent="0">
              <a:buNone/>
            </a:pPr>
            <a:r>
              <a:rPr lang="pl-PL" dirty="0" err="1" smtClean="0"/>
              <a:t>Grasshopper</a:t>
            </a:r>
            <a:r>
              <a:rPr lang="pl-PL" dirty="0" smtClean="0"/>
              <a:t> – konik polny </a:t>
            </a:r>
          </a:p>
          <a:p>
            <a:pPr marL="0" indent="0">
              <a:buNone/>
            </a:pPr>
            <a:r>
              <a:rPr lang="pl-PL" dirty="0" err="1" smtClean="0"/>
              <a:t>Ladybird</a:t>
            </a:r>
            <a:r>
              <a:rPr lang="pl-PL" dirty="0" smtClean="0"/>
              <a:t> - biedronka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681655"/>
            <a:ext cx="3970293" cy="2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84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Klęska żywiołowa </a:t>
            </a:r>
            <a:br>
              <a:rPr lang="pl-PL" dirty="0" smtClean="0"/>
            </a:br>
            <a:r>
              <a:rPr lang="pl-PL" dirty="0" err="1" smtClean="0"/>
              <a:t>Nutural</a:t>
            </a:r>
            <a:r>
              <a:rPr lang="pl-PL" dirty="0" smtClean="0"/>
              <a:t> </a:t>
            </a:r>
            <a:r>
              <a:rPr lang="pl-PL" dirty="0" err="1" smtClean="0"/>
              <a:t>distaster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 smtClean="0"/>
              <a:t>Fire</a:t>
            </a:r>
            <a:r>
              <a:rPr lang="pl-PL" dirty="0" smtClean="0"/>
              <a:t> </a:t>
            </a:r>
            <a:r>
              <a:rPr lang="pl-PL" dirty="0" err="1" smtClean="0"/>
              <a:t>extinguisher</a:t>
            </a:r>
            <a:r>
              <a:rPr lang="pl-PL" dirty="0" smtClean="0"/>
              <a:t> – gaśnica</a:t>
            </a:r>
          </a:p>
          <a:p>
            <a:pPr marL="0" indent="0">
              <a:buNone/>
            </a:pPr>
            <a:r>
              <a:rPr lang="pl-PL" dirty="0" err="1" smtClean="0"/>
              <a:t>Evacuate</a:t>
            </a:r>
            <a:r>
              <a:rPr lang="pl-PL" dirty="0" smtClean="0"/>
              <a:t> – </a:t>
            </a:r>
            <a:r>
              <a:rPr lang="pl-PL" dirty="0" err="1" smtClean="0"/>
              <a:t>ewakułować</a:t>
            </a:r>
            <a:r>
              <a:rPr lang="pl-PL" dirty="0" smtClean="0"/>
              <a:t> się</a:t>
            </a:r>
          </a:p>
          <a:p>
            <a:pPr marL="0" indent="0">
              <a:buNone/>
            </a:pPr>
            <a:r>
              <a:rPr lang="pl-PL" dirty="0" err="1" smtClean="0"/>
              <a:t>Fire</a:t>
            </a:r>
            <a:r>
              <a:rPr lang="pl-PL" dirty="0" smtClean="0"/>
              <a:t> – pożar</a:t>
            </a:r>
          </a:p>
          <a:p>
            <a:pPr marL="0" indent="0">
              <a:buNone/>
            </a:pPr>
            <a:r>
              <a:rPr lang="pl-PL" dirty="0" err="1" smtClean="0"/>
              <a:t>Rescuse</a:t>
            </a:r>
            <a:r>
              <a:rPr lang="pl-PL" dirty="0" smtClean="0"/>
              <a:t> kit – zestaw ratowniczy</a:t>
            </a:r>
          </a:p>
          <a:p>
            <a:pPr marL="0" indent="0">
              <a:buNone/>
            </a:pPr>
            <a:r>
              <a:rPr lang="pl-PL" dirty="0" err="1" smtClean="0"/>
              <a:t>Drought</a:t>
            </a:r>
            <a:r>
              <a:rPr lang="pl-PL" dirty="0" smtClean="0"/>
              <a:t> – susza</a:t>
            </a:r>
          </a:p>
          <a:p>
            <a:pPr marL="0" indent="0">
              <a:buNone/>
            </a:pPr>
            <a:r>
              <a:rPr lang="pl-PL" dirty="0" err="1" smtClean="0"/>
              <a:t>Catastrophe</a:t>
            </a:r>
            <a:r>
              <a:rPr lang="pl-PL" dirty="0" smtClean="0"/>
              <a:t> – katastrofa</a:t>
            </a:r>
          </a:p>
          <a:p>
            <a:pPr marL="0" indent="0">
              <a:buNone/>
            </a:pPr>
            <a:r>
              <a:rPr lang="pl-PL" dirty="0" err="1" smtClean="0"/>
              <a:t>Sink</a:t>
            </a:r>
            <a:r>
              <a:rPr lang="pl-PL" dirty="0" smtClean="0"/>
              <a:t> – utonąć</a:t>
            </a:r>
          </a:p>
          <a:p>
            <a:pPr marL="0" indent="0">
              <a:buNone/>
            </a:pPr>
            <a:r>
              <a:rPr lang="pl-PL" dirty="0" err="1" smtClean="0"/>
              <a:t>Flood</a:t>
            </a:r>
            <a:r>
              <a:rPr lang="pl-PL" dirty="0" smtClean="0"/>
              <a:t> – powódź</a:t>
            </a:r>
          </a:p>
          <a:p>
            <a:pPr marL="0" indent="0">
              <a:buNone/>
            </a:pPr>
            <a:r>
              <a:rPr lang="pl-PL" dirty="0" err="1" smtClean="0"/>
              <a:t>Earthquake</a:t>
            </a:r>
            <a:r>
              <a:rPr lang="pl-PL" dirty="0" smtClean="0"/>
              <a:t> – trzęsienie ziemi</a:t>
            </a:r>
          </a:p>
          <a:p>
            <a:pPr marL="0" indent="0">
              <a:buNone/>
            </a:pPr>
            <a:r>
              <a:rPr lang="pl-PL" dirty="0" err="1" smtClean="0"/>
              <a:t>Avalanche</a:t>
            </a:r>
            <a:r>
              <a:rPr lang="pl-PL" dirty="0" smtClean="0"/>
              <a:t> – lawina</a:t>
            </a:r>
          </a:p>
          <a:p>
            <a:pPr marL="0" indent="0">
              <a:buNone/>
            </a:pPr>
            <a:r>
              <a:rPr lang="pl-PL" dirty="0" err="1" smtClean="0"/>
              <a:t>Erupt</a:t>
            </a:r>
            <a:r>
              <a:rPr lang="pl-PL" dirty="0" smtClean="0"/>
              <a:t> – wybuchać (chodzi o wulkan)</a:t>
            </a:r>
          </a:p>
          <a:p>
            <a:pPr marL="0" indent="0">
              <a:buNone/>
            </a:pPr>
            <a:r>
              <a:rPr lang="pl-PL" dirty="0" smtClean="0"/>
              <a:t>Volcano </a:t>
            </a:r>
            <a:r>
              <a:rPr lang="pl-PL" dirty="0" err="1" smtClean="0"/>
              <a:t>eruption</a:t>
            </a:r>
            <a:r>
              <a:rPr lang="pl-PL" dirty="0" smtClean="0"/>
              <a:t> – wybuch wulkanu</a:t>
            </a:r>
          </a:p>
          <a:p>
            <a:pPr marL="0" indent="0">
              <a:buNone/>
            </a:pPr>
            <a:r>
              <a:rPr lang="pl-PL" dirty="0" err="1" smtClean="0"/>
              <a:t>Hurricane</a:t>
            </a:r>
            <a:r>
              <a:rPr lang="pl-PL" dirty="0" smtClean="0"/>
              <a:t> – huragan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m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77069"/>
            <a:ext cx="3968828" cy="2672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9888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863" y="706315"/>
            <a:ext cx="9062131" cy="71803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Symbole używane w ekologii</a:t>
            </a:r>
            <a:r>
              <a:rPr lang="pl-PL" dirty="0"/>
              <a:t/>
            </a:r>
            <a:br>
              <a:rPr lang="pl-PL" dirty="0"/>
            </a:br>
            <a:endParaRPr lang="pl-PL" sz="16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4" y="1551048"/>
            <a:ext cx="2109299" cy="2163701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93" y="1717174"/>
            <a:ext cx="1867999" cy="173373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21" y="1721105"/>
            <a:ext cx="1867999" cy="173373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93" y="4107144"/>
            <a:ext cx="2197221" cy="179811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64525"/>
            <a:ext cx="1792167" cy="1776292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804671" y="3424720"/>
            <a:ext cx="2558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DBAJ O CZYSTOŚĆ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971925" y="3472100"/>
            <a:ext cx="1534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RECYKLING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701264" y="3505321"/>
            <a:ext cx="188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ZIELONY PUNKT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446333" y="6014733"/>
            <a:ext cx="3833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OPAKOWANIE BIODEGRADOWALNE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598377" y="5986218"/>
            <a:ext cx="3499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DO DALSZEGO WYKORZYSTANIA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82441" y="3720675"/>
            <a:ext cx="4879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</a:t>
            </a:r>
            <a:r>
              <a:rPr lang="pl-PL" sz="1200" dirty="0" smtClean="0"/>
              <a:t>znacza </a:t>
            </a:r>
            <a:r>
              <a:rPr lang="pl-PL" sz="1200" dirty="0"/>
              <a:t>wyrzucania zużytego produktu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4598377" y="6293996"/>
            <a:ext cx="254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Oznacza, że zużyte odpady można wykorzystać ponowny raz</a:t>
            </a:r>
            <a:endParaRPr lang="pl-PL" sz="12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379965" y="6293995"/>
            <a:ext cx="279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Oznacza, że dany odpad należy wyrzucić do brązowego pojemnika</a:t>
            </a:r>
            <a:endParaRPr lang="pl-PL" sz="12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5864468" y="3813455"/>
            <a:ext cx="378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Informuje, że producent wniósł system odzyskiwania odpadów</a:t>
            </a:r>
            <a:endParaRPr lang="pl-PL" sz="12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3418519" y="3732791"/>
            <a:ext cx="2685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Oznacza segregację śmieci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9174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257" y="301868"/>
            <a:ext cx="3929835" cy="482404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	</a:t>
            </a:r>
            <a:r>
              <a:rPr lang="pl-PL" sz="2300" dirty="0" smtClean="0"/>
              <a:t>Święty Franciszek był radosnym i pogodnym czło-wiekiem. Kochał przyrodę,</a:t>
            </a:r>
            <a:br>
              <a:rPr lang="pl-PL" sz="2300" dirty="0" smtClean="0"/>
            </a:br>
            <a:r>
              <a:rPr lang="pl-PL" sz="2300" dirty="0" smtClean="0"/>
              <a:t>a zwierzęta nazywa swoimi braćmi. Dziś nazywany jest patronem ekologii. </a:t>
            </a:r>
            <a:endParaRPr lang="pl-PL" sz="23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23" y="509954"/>
            <a:ext cx="2921976" cy="5140324"/>
          </a:xfrm>
        </p:spPr>
      </p:pic>
    </p:spTree>
    <p:extLst>
      <p:ext uri="{BB962C8B-B14F-4D97-AF65-F5344CB8AC3E}">
        <p14:creationId xmlns:p14="http://schemas.microsoft.com/office/powerpoint/2010/main" val="4044335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621</TotalTime>
  <Words>309</Words>
  <Application>Microsoft Office PowerPoint</Application>
  <PresentationFormat>Panoramiczny</PresentationFormat>
  <Paragraphs>86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Faseta</vt:lpstr>
      <vt:lpstr>EKOLOGIA</vt:lpstr>
      <vt:lpstr> Ekologia to dziedzina biologii, zajmująca się badaniem zależnościami między organizmami  a ich środowiskiem. By dbać o przyrodę musimy:   </vt:lpstr>
      <vt:lpstr>SEGREGACJA ŚMIECI</vt:lpstr>
      <vt:lpstr> Natura 2000 program sieci obszarów objętych ochroną przyrody na terytorium Europy</vt:lpstr>
      <vt:lpstr> Niektóre zwierzęta wyginęły przez człowieka. Należą do nich:</vt:lpstr>
      <vt:lpstr>Zwierzęta po angielsku </vt:lpstr>
      <vt:lpstr>Klęska żywiołowa  Nutural distaster</vt:lpstr>
      <vt:lpstr>Symbole używane w ekologii </vt:lpstr>
      <vt:lpstr> Święty Franciszek był radosnym i pogodnym czło-wiekiem. Kochał przyrodę, a zwierzęta nazywa swoimi braćmi. Dziś nazywany jest patronem ekologii. </vt:lpstr>
      <vt:lpstr> Najpiękniejsze parki narodowe zwykle występują w USA, np. Park Narodowy Yellowstone lub Park Na-rodowy Katmai.</vt:lpstr>
      <vt:lpstr>Zwierzęta ze względu na rodzaj pożywienia wyróżniamy 3 grupy organizmów cudzożywnych.</vt:lpstr>
      <vt:lpstr> Niektóre rośliny są chronione. Do znanych nam należą np. śnieżyczka przebiśnieg, cis, mikołąjek nadmorski, sosna limba itd. Nie wszystkie są pod ochroną ścisłą, lecz pod ochroną częściową. </vt:lpstr>
      <vt:lpstr>Prezentacja programu PowerPoint</vt:lpstr>
      <vt:lpstr>Prezentacja programu PowerPoint</vt:lpstr>
      <vt:lpstr>Prezentację wykonały: Natalia Hołowacz  oraz  Maja Czyż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EKOLOGIA</dc:title>
  <dc:creator>User</dc:creator>
  <cp:lastModifiedBy>User</cp:lastModifiedBy>
  <cp:revision>52</cp:revision>
  <dcterms:created xsi:type="dcterms:W3CDTF">2023-03-09T14:50:22Z</dcterms:created>
  <dcterms:modified xsi:type="dcterms:W3CDTF">2023-05-31T14:19:46Z</dcterms:modified>
</cp:coreProperties>
</file>