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7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BD8162-5356-41C9-AF94-7A2AB38BFB54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E36F9E-363C-48B8-8EE5-E40CF486470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EKONOMIA NA CHEMII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POLSKI BILON</a:t>
            </a:r>
            <a:endParaRPr lang="pl-PL" dirty="0"/>
          </a:p>
        </p:txBody>
      </p:sp>
      <p:pic>
        <p:nvPicPr>
          <p:cNvPr id="1026" name="Picture 2" descr="F:\2022-2023\ZŁOTE SZKOŁY\LEKCJEZ EKONOMIĄ - CHEMIA KL.8\DSC04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66993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22-2023\ZŁOTE SZKOŁY\LEKCJEZ EKONOMIĄ - CHEMIA KL.8\DSC04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56" y="2492896"/>
            <a:ext cx="5183965" cy="38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WAŻYMY  I PRZELICZAMY</a:t>
            </a:r>
            <a:endParaRPr lang="pl-PL" dirty="0"/>
          </a:p>
        </p:txBody>
      </p:sp>
      <p:pic>
        <p:nvPicPr>
          <p:cNvPr id="2050" name="Picture 2" descr="F:\2022-2023\ZŁOTE SZKOŁY\LEKCJEZ EKONOMIĄ - CHEMIA KL.8\DSC04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42609" cy="31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22-2023\ZŁOTE SZKOŁY\LEKCJEZ EKONOMIĄ - CHEMIA KL.8\DSC04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1" y="4077072"/>
            <a:ext cx="3358813" cy="25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2022-2023\ZŁOTE SZKOŁY\LEKCJEZ EKONOMIĄ - CHEMIA KL.8\DSC04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1340" y="2484710"/>
            <a:ext cx="4246123" cy="31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PRACUJEMY W GRUPIE</a:t>
            </a:r>
            <a:endParaRPr lang="pl-PL" dirty="0"/>
          </a:p>
        </p:txBody>
      </p:sp>
      <p:pic>
        <p:nvPicPr>
          <p:cNvPr id="3074" name="Picture 2" descr="F:\2022-2023\ZŁOTE SZKOŁY\LEKCJEZ EKONOMIĄ - CHEMIA KL.8\DSC04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1032"/>
            <a:ext cx="3168352" cy="2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2022-2023\ZŁOTE SZKOŁY\LEKCJEZ EKONOMIĄ - CHEMIA KL.8\DSC04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8122"/>
            <a:ext cx="4344545" cy="32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2022-2023\ZŁOTE SZKOŁY\LEKCJEZ EKONOMIĄ - CHEMIA KL.8\DSC04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" y="2438821"/>
            <a:ext cx="5891995" cy="441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NA DOŚWIADCZENIA</a:t>
            </a:r>
            <a:endParaRPr lang="pl-PL" dirty="0"/>
          </a:p>
        </p:txBody>
      </p:sp>
      <p:pic>
        <p:nvPicPr>
          <p:cNvPr id="4098" name="Picture 2" descr="F:\2022-2023\ZŁOTE SZKOŁY\LEKCJEZ EKONOMIĄ - CHEMIA KL.8\DSC04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9" y="1844824"/>
            <a:ext cx="3456384" cy="259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2022-2023\ZŁOTE SZKOŁY\LEKCJEZ EKONOMIĄ - CHEMIA KL.8\DSC04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0813"/>
            <a:ext cx="3518895" cy="26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DOŚWIADCZENIA </a:t>
            </a:r>
            <a:endParaRPr lang="pl-PL" dirty="0"/>
          </a:p>
        </p:txBody>
      </p:sp>
      <p:pic>
        <p:nvPicPr>
          <p:cNvPr id="5122" name="Picture 2" descr="F:\2022-2023\ZŁOTE SZKOŁY\LEKCJEZ EKONOMIĄ - CHEMIA KL.8\DSC04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2304" y="2606679"/>
            <a:ext cx="4367194" cy="32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2022-2023\ZŁOTE SZKOŁY\LEKCJEZ EKONOMIĄ - CHEMIA KL.8\DSC04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46866"/>
            <a:ext cx="4881558" cy="36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</TotalTime>
  <Words>18</Words>
  <Application>Microsoft Office PowerPoint</Application>
  <PresentationFormat>Pokaz na ekranie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Kształt fali</vt:lpstr>
      <vt:lpstr>EKONOMIA NA CHEMII</vt:lpstr>
      <vt:lpstr>POLSKI BILON</vt:lpstr>
      <vt:lpstr>WAŻYMY  I PRZELICZAMY</vt:lpstr>
      <vt:lpstr>PRACUJEMY W GRUPIE</vt:lpstr>
      <vt:lpstr>CZAS NA DOŚWIADCZENIA</vt:lpstr>
      <vt:lpstr>NASZE DOŚWIADCZENIA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EKONOMIA NA CHEMII</dc:title>
  <dc:creator>Dom</dc:creator>
  <cp:lastModifiedBy>Dom</cp:lastModifiedBy>
  <cp:revision>2</cp:revision>
  <dcterms:created xsi:type="dcterms:W3CDTF">2023-03-22T20:16:08Z</dcterms:created>
  <dcterms:modified xsi:type="dcterms:W3CDTF">2023-03-22T20:32:57Z</dcterms:modified>
</cp:coreProperties>
</file>