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63" r:id="rId4"/>
    <p:sldId id="262" r:id="rId5"/>
    <p:sldId id="259" r:id="rId6"/>
    <p:sldId id="260" r:id="rId7"/>
    <p:sldId id="261" r:id="rId8"/>
    <p:sldId id="264" r:id="rId9"/>
    <p:sldId id="265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703B-463B-40BD-9503-0F42D85FD1B9}" type="datetimeFigureOut">
              <a:rPr lang="pl-PL" smtClean="0"/>
              <a:t>16.03.2024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4C79-688B-49FF-BFD2-4754D0917D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9114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703B-463B-40BD-9503-0F42D85FD1B9}" type="datetimeFigureOut">
              <a:rPr lang="pl-PL" smtClean="0"/>
              <a:t>16.03.2024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4C79-688B-49FF-BFD2-4754D0917D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285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703B-463B-40BD-9503-0F42D85FD1B9}" type="datetimeFigureOut">
              <a:rPr lang="pl-PL" smtClean="0"/>
              <a:t>16.03.2024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4C79-688B-49FF-BFD2-4754D0917D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989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703B-463B-40BD-9503-0F42D85FD1B9}" type="datetimeFigureOut">
              <a:rPr lang="pl-PL" smtClean="0"/>
              <a:t>16.03.2024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4C79-688B-49FF-BFD2-4754D0917D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3213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703B-463B-40BD-9503-0F42D85FD1B9}" type="datetimeFigureOut">
              <a:rPr lang="pl-PL" smtClean="0"/>
              <a:t>16.03.2024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4C79-688B-49FF-BFD2-4754D0917D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0756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703B-463B-40BD-9503-0F42D85FD1B9}" type="datetimeFigureOut">
              <a:rPr lang="pl-PL" smtClean="0"/>
              <a:t>16.03.2024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4C79-688B-49FF-BFD2-4754D0917D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816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703B-463B-40BD-9503-0F42D85FD1B9}" type="datetimeFigureOut">
              <a:rPr lang="pl-PL" smtClean="0"/>
              <a:t>16.03.2024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4C79-688B-49FF-BFD2-4754D0917D95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747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703B-463B-40BD-9503-0F42D85FD1B9}" type="datetimeFigureOut">
              <a:rPr lang="pl-PL" smtClean="0"/>
              <a:t>16.03.2024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4C79-688B-49FF-BFD2-4754D0917D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839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703B-463B-40BD-9503-0F42D85FD1B9}" type="datetimeFigureOut">
              <a:rPr lang="pl-PL" smtClean="0"/>
              <a:t>16.03.2024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4C79-688B-49FF-BFD2-4754D0917D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0491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703B-463B-40BD-9503-0F42D85FD1B9}" type="datetimeFigureOut">
              <a:rPr lang="pl-PL" smtClean="0"/>
              <a:t>16.03.2024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4C79-688B-49FF-BFD2-4754D0917D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68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364703B-463B-40BD-9503-0F42D85FD1B9}" type="datetimeFigureOut">
              <a:rPr lang="pl-PL" smtClean="0"/>
              <a:t>16.03.2024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4C79-688B-49FF-BFD2-4754D0917D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181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364703B-463B-40BD-9503-0F42D85FD1B9}" type="datetimeFigureOut">
              <a:rPr lang="pl-PL" smtClean="0"/>
              <a:t>16.03.2024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0414C79-688B-49FF-BFD2-4754D0917D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824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Liczba pi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7204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Najważniejsza data w historii liczby pi.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Najważniejszą w historii liczby π, prawdziwie przełomową datą był rok 1882, w którym matematyk niemiecki F. Lindemann wykazał ostatecznie, że liczba π jest liczbą przestępną (to znaczy, że nie może ona być pierwiastkiem równania algebraicznego o współczynnikach całkowitych). Wykazał on w ten sposób nierozwiązalność słynnego w starożytności zagadnienia kwadratury koła. 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05784" y="2638425"/>
            <a:ext cx="2136583" cy="310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2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Historia z liczbą Pi</a:t>
            </a:r>
            <a:br>
              <a:rPr lang="pl-PL" dirty="0"/>
            </a:b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2166144" y="2638425"/>
            <a:ext cx="3101975" cy="3101975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Liczba π była już znana w starożytności! Już wtedy zauważono, że stosunek obwodu koła do jego średnicy jest wartością stałą. Babilończycy przyjmowali, że jest on równy w przybliżeniu 3. Pierwsze źródła świadczące o świadomym korzystaniu z własności liczby π pochodzą ze starożytnego Babilonu. Na jednej z kamiennych tablic (1900-1680 p.n.e.) pojawia się opis wartości obwodu koła o średnicy 1, przybliżony przez wartość 3,125. Na pochodzącym sprzed 1650 r. p.n.e. egipskim papirusie </a:t>
            </a:r>
            <a:r>
              <a:rPr lang="pl-PL" dirty="0" err="1"/>
              <a:t>Rhinda</a:t>
            </a:r>
            <a:r>
              <a:rPr lang="pl-PL" dirty="0"/>
              <a:t> autorstwa skryby króla </a:t>
            </a:r>
            <a:r>
              <a:rPr lang="pl-PL" dirty="0" err="1"/>
              <a:t>Ahmesa</a:t>
            </a:r>
            <a:r>
              <a:rPr lang="pl-PL" dirty="0"/>
              <a:t> „Wprowadzenie do wiedzy o wszystkich istniejących rzeczach" można znaleźć rozwiązania zadań matematycznych zawierające m.in. odniesienia do wartości liczby π, przybliżanej wartością 44/34 =3,1604</a:t>
            </a:r>
            <a:r>
              <a:rPr lang="pl-PL" dirty="0" smtClean="0"/>
              <a:t>....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6532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Dziękuje za uwagę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Prezentację przygotowała </a:t>
            </a:r>
          </a:p>
          <a:p>
            <a:endParaRPr lang="pl-PL" dirty="0"/>
          </a:p>
          <a:p>
            <a:r>
              <a:rPr lang="pl-PL" dirty="0"/>
              <a:t>                                                                              Karolina Bąk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4052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07902" y="262094"/>
            <a:ext cx="10515600" cy="1325563"/>
          </a:xfrm>
        </p:spPr>
        <p:txBody>
          <a:bodyPr/>
          <a:lstStyle/>
          <a:p>
            <a:r>
              <a:rPr lang="pl-PL" dirty="0" smtClean="0"/>
              <a:t>Autor </a:t>
            </a:r>
            <a:r>
              <a:rPr lang="pl-PL" dirty="0" smtClean="0"/>
              <a:t>symbolu liczby </a:t>
            </a:r>
            <a:r>
              <a:rPr lang="pl-PL" dirty="0" smtClean="0"/>
              <a:t>pi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Używany dziś symbol π wprowadzony został dopiero w 1706 roku, przez walijskiego matematyka Wiliama Jonesa, który był bliskim przyjacielem Isaaka Newtona. 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21538" y="2689225"/>
            <a:ext cx="25050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21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Ciekawostki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Liczba Pi uchodzi za jedną z najbardziej znanych stałych matematycznych,</a:t>
            </a:r>
          </a:p>
          <a:p>
            <a:r>
              <a:rPr lang="pl-PL" dirty="0"/>
              <a:t>która pojawia się w wielu dziedzinach nauk ścisłych, takich jak analiza</a:t>
            </a:r>
          </a:p>
          <a:p>
            <a:r>
              <a:rPr lang="pl-PL" dirty="0"/>
              <a:t>matematyczna, geometria, fizyka, teoria liczb itp. Jest najsłynniejszą</a:t>
            </a:r>
          </a:p>
          <a:p>
            <a:r>
              <a:rPr lang="pl-PL" dirty="0"/>
              <a:t>liczbą świata, która nawet posiada własne święto.</a:t>
            </a:r>
          </a:p>
          <a:p>
            <a:r>
              <a:rPr lang="pl-PL" dirty="0"/>
              <a:t>I choć nauki ścisłe obyć się bez niej nie mogą, stała się ona też inspiracją</a:t>
            </a:r>
          </a:p>
          <a:p>
            <a:r>
              <a:rPr lang="pl-PL" dirty="0"/>
              <a:t>dla poetów, pisarzy i filmowców, a także śmiałków, którzy biją dzięki </a:t>
            </a:r>
            <a:r>
              <a:rPr lang="pl-PL" dirty="0" smtClean="0"/>
              <a:t>niej rekordy </a:t>
            </a:r>
            <a:r>
              <a:rPr lang="pl-PL" dirty="0"/>
              <a:t>Guinnessa.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14467" y="2638425"/>
            <a:ext cx="3519216" cy="310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39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Czy wiesz, </a:t>
            </a:r>
            <a:r>
              <a:rPr lang="pl-PL" dirty="0" smtClean="0"/>
              <a:t>że ?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81150" y="2763841"/>
            <a:ext cx="4271963" cy="2851143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pl-PL" dirty="0"/>
          </a:p>
          <a:p>
            <a:r>
              <a:rPr lang="pl-PL" dirty="0"/>
              <a:t>- W piramidzie Cheopsa stosunek sumy dwóch boków podstawy do wysokości wynosi 3,1416, czyli przybliżenie pi z dokładnością do czterech miejsc po przecinku</a:t>
            </a:r>
          </a:p>
          <a:p>
            <a:endParaRPr lang="pl-PL" dirty="0"/>
          </a:p>
          <a:p>
            <a:r>
              <a:rPr lang="pl-PL" dirty="0"/>
              <a:t>-Pewien Japończyk wyrecytował w 2005 roku bezbłędnie 83431 cyfr liczby π, co zostało sprawdzone i potwierdzone, a jego wynik znalazł się w rekordach Guinnessa.</a:t>
            </a:r>
          </a:p>
          <a:p>
            <a:endParaRPr lang="pl-PL" dirty="0"/>
          </a:p>
          <a:p>
            <a:r>
              <a:rPr lang="pl-PL" dirty="0"/>
              <a:t>-Aktorka, a prywatnie doktor matematyki </a:t>
            </a:r>
            <a:r>
              <a:rPr lang="pl-PL" dirty="0" err="1"/>
              <a:t>Danica</a:t>
            </a:r>
            <a:r>
              <a:rPr lang="pl-PL" dirty="0"/>
              <a:t> </a:t>
            </a:r>
            <a:r>
              <a:rPr lang="pl-PL" dirty="0" err="1"/>
              <a:t>McKellar</a:t>
            </a:r>
            <a:r>
              <a:rPr lang="pl-PL" dirty="0"/>
              <a:t>, zaśpiewała fragment liczby π do melodii z Dziadka do orzechów Czajkowskiego, w ramach swojego programu popularyzacji matematyki wśród </a:t>
            </a:r>
            <a:r>
              <a:rPr lang="pl-PL" dirty="0" smtClean="0"/>
              <a:t>dziewczyn</a:t>
            </a:r>
          </a:p>
          <a:p>
            <a:endParaRPr lang="pl-PL" dirty="0"/>
          </a:p>
          <a:p>
            <a:r>
              <a:rPr lang="pl-PL" dirty="0" smtClean="0"/>
              <a:t>Albert </a:t>
            </a:r>
            <a:r>
              <a:rPr lang="pl-PL" dirty="0"/>
              <a:t>E</a:t>
            </a:r>
            <a:r>
              <a:rPr lang="pl-PL" dirty="0" smtClean="0"/>
              <a:t>instein urodził się w dniu – 14 marca 1879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5064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Czym jest liczba Pi i skąd się wzięła ?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5308" y="1538210"/>
            <a:ext cx="4941060" cy="4941060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Liczba Pi jest liczbą niewymierną, a to znaczy, że nigdy nie poznamy jej dokładnej czy pełnej wartości. Skąd się wzięła? Jest to wynik dzielenia obwodu koła przez jego średnicę i to niezależnie od tego, jak duże czy małe koło weźmiemy.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0330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Sposób zapamiętywania liczby Pi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Liczba π ma swoich licznych wielbicieli. Obchodzą oni Dzień Liczby π (14 marca; amerykański sposób zapisu tej daty to „3.14”) oraz dzień aproksymacji π (22 lipca) (europejski sposób zapisu daty to 22/7 ≈ 3,1428).</a:t>
            </a:r>
            <a:r>
              <a:rPr lang="pl-PL" dirty="0"/>
              <a:t> </a:t>
            </a:r>
            <a:r>
              <a:rPr lang="pl-PL" dirty="0" smtClean="0"/>
              <a:t>Tworzone są też wierszyki i opowiadania, w których długość każdego kolejnego słowa jest równa kolejnej cyfrze w rozwinięciu dziesiętnym liczby π</a:t>
            </a:r>
          </a:p>
          <a:p>
            <a:r>
              <a:rPr lang="pl-PL" dirty="0" smtClean="0"/>
              <a:t>Jaś o kole z werwą dyskutuje bo dobrze temat ten czuje zastąpił ludolfinę słowami wierszyka czy ty już odgadłeś, skąd zmiana ta wynika? Kto i bada i liczy, myśliciel to wielki. Mylić się zwykł jednakże matematyk wszelki. Oto i wiem i pomnę doskonale… kto z woli i myśli zapragnie Pi spisać cyfry, ten zdoła.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8141" r="15057"/>
          <a:stretch/>
        </p:blipFill>
        <p:spPr>
          <a:xfrm>
            <a:off x="6096000" y="1825625"/>
            <a:ext cx="4666445" cy="404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3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Liczba Pi w poezji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pl-PL" b="1" dirty="0"/>
              <a:t>Fragment: „Liczba Pi” Wisława Szymborska</a:t>
            </a:r>
          </a:p>
          <a:p>
            <a:pPr marL="0" indent="0">
              <a:buNone/>
            </a:pPr>
            <a:r>
              <a:rPr lang="pl-PL" dirty="0"/>
              <a:t>„Podziwu godna liczba Pi</a:t>
            </a:r>
          </a:p>
          <a:p>
            <a:pPr marL="0" indent="0">
              <a:buNone/>
            </a:pPr>
            <a:r>
              <a:rPr lang="pl-PL" dirty="0"/>
              <a:t>trzy koma jeden cztery </a:t>
            </a:r>
            <a:r>
              <a:rPr lang="pl-PL" dirty="0" smtClean="0"/>
              <a:t>jeden.</a:t>
            </a:r>
          </a:p>
          <a:p>
            <a:pPr marL="0" indent="0">
              <a:buNone/>
            </a:pPr>
            <a:r>
              <a:rPr lang="pl-PL" dirty="0"/>
              <a:t>Wszystkie jej dalsze cyfry też są początkowe</a:t>
            </a:r>
          </a:p>
          <a:p>
            <a:pPr marL="0" indent="0">
              <a:buNone/>
            </a:pPr>
            <a:r>
              <a:rPr lang="pl-PL" dirty="0" smtClean="0"/>
              <a:t>pięć </a:t>
            </a:r>
            <a:r>
              <a:rPr lang="pl-PL" dirty="0"/>
              <a:t>dziewięć dwa, ponieważ nigdy się nie kończy.</a:t>
            </a:r>
          </a:p>
          <a:p>
            <a:pPr marL="0" indent="0">
              <a:buNone/>
            </a:pPr>
            <a:r>
              <a:rPr lang="pl-PL" dirty="0"/>
              <a:t>Nie pozwala się objąć sześć pięć trzy pięć spojrzeniem,</a:t>
            </a:r>
          </a:p>
          <a:p>
            <a:pPr marL="0" indent="0">
              <a:buNone/>
            </a:pPr>
            <a:r>
              <a:rPr lang="pl-PL" dirty="0"/>
              <a:t>osiem dziewięć obliczeniem,</a:t>
            </a:r>
          </a:p>
          <a:p>
            <a:pPr marL="0" indent="0">
              <a:buNone/>
            </a:pPr>
            <a:r>
              <a:rPr lang="pl-PL" dirty="0"/>
              <a:t>siedem dziewięć wyobraźnią,</a:t>
            </a:r>
          </a:p>
          <a:p>
            <a:pPr marL="0" indent="0">
              <a:buNone/>
            </a:pPr>
            <a:r>
              <a:rPr lang="pl-PL" dirty="0"/>
              <a:t>a nawet trzy dwa trzy osiem żartem, czyli </a:t>
            </a:r>
            <a:r>
              <a:rPr lang="pl-PL" dirty="0" smtClean="0"/>
              <a:t>porównaniem</a:t>
            </a:r>
          </a:p>
          <a:p>
            <a:pPr marL="0" indent="0">
              <a:buNone/>
            </a:pPr>
            <a:r>
              <a:rPr lang="pl-PL" dirty="0"/>
              <a:t>cztery sześć do </a:t>
            </a:r>
            <a:r>
              <a:rPr lang="pl-PL" dirty="0" smtClean="0"/>
              <a:t>czegokolwiek</a:t>
            </a:r>
          </a:p>
          <a:p>
            <a:pPr marL="0" indent="0">
              <a:buNone/>
            </a:pPr>
            <a:r>
              <a:rPr lang="pl-PL" dirty="0"/>
              <a:t>dwa sześć cztery trzy na </a:t>
            </a:r>
            <a:r>
              <a:rPr lang="pl-PL" dirty="0" smtClean="0"/>
              <a:t>świecie.</a:t>
            </a:r>
          </a:p>
          <a:p>
            <a:pPr marL="0" indent="0">
              <a:buNone/>
            </a:pPr>
            <a:r>
              <a:rPr lang="pl-PL" dirty="0"/>
              <a:t>Najdłuższy ziemski wąż po kilkunastu metrach się </a:t>
            </a:r>
            <a:r>
              <a:rPr lang="pl-PL" dirty="0" smtClean="0"/>
              <a:t>urywa.</a:t>
            </a:r>
          </a:p>
          <a:p>
            <a:pPr marL="0" indent="0">
              <a:buNone/>
            </a:pPr>
            <a:r>
              <a:rPr lang="pl-PL" dirty="0"/>
              <a:t>Podobnie, choć trochę później, czynią węże </a:t>
            </a:r>
            <a:r>
              <a:rPr lang="pl-PL" dirty="0" smtClean="0"/>
              <a:t>bajeczne.</a:t>
            </a:r>
          </a:p>
          <a:p>
            <a:pPr marL="0" indent="0">
              <a:buNone/>
            </a:pPr>
            <a:r>
              <a:rPr lang="pl-PL" dirty="0"/>
              <a:t>Korowód cyfr składających się na liczbę Pi”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8888" y="2765954"/>
            <a:ext cx="4270375" cy="284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37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Czas obliczania miejsc po przecinku Pi w ciągu</a:t>
            </a:r>
            <a:br>
              <a:rPr lang="pl-PL" dirty="0"/>
            </a:br>
            <a:r>
              <a:rPr lang="pl-PL" dirty="0"/>
              <a:t>chronologicznym: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92113" y="2638425"/>
            <a:ext cx="4250036" cy="3101975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dirty="0"/>
              <a:t>2 miejsca po przecinku (Archimedes , III w. p. n. e.)</a:t>
            </a:r>
          </a:p>
          <a:p>
            <a:r>
              <a:rPr lang="pl-PL" dirty="0" smtClean="0"/>
              <a:t> </a:t>
            </a:r>
            <a:r>
              <a:rPr lang="pl-PL" dirty="0"/>
              <a:t>5 miejsc po przecinku ( Liu Hui , III w. n. e. )</a:t>
            </a:r>
          </a:p>
          <a:p>
            <a:r>
              <a:rPr lang="pl-PL" dirty="0" smtClean="0"/>
              <a:t> </a:t>
            </a:r>
            <a:r>
              <a:rPr lang="pl-PL" dirty="0"/>
              <a:t>6 miejsc po przecinku ( Z Chongzhi, 500r n. e )</a:t>
            </a:r>
          </a:p>
          <a:p>
            <a:r>
              <a:rPr lang="pl-PL" dirty="0" smtClean="0"/>
              <a:t> 440 </a:t>
            </a:r>
            <a:r>
              <a:rPr lang="pl-PL" dirty="0"/>
              <a:t>miejsc po przecinku (Rutherford, 1853r.)</a:t>
            </a:r>
          </a:p>
          <a:p>
            <a:r>
              <a:rPr lang="pl-PL" dirty="0" smtClean="0"/>
              <a:t> </a:t>
            </a:r>
            <a:r>
              <a:rPr lang="pl-PL" dirty="0"/>
              <a:t>527 miejsc po przecinku ( Shanks,)</a:t>
            </a:r>
          </a:p>
        </p:txBody>
      </p:sp>
    </p:spTree>
    <p:extLst>
      <p:ext uri="{BB962C8B-B14F-4D97-AF65-F5344CB8AC3E}">
        <p14:creationId xmlns:p14="http://schemas.microsoft.com/office/powerpoint/2010/main" val="802506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08215" y="662773"/>
            <a:ext cx="8610600" cy="1293028"/>
          </a:xfrm>
        </p:spPr>
        <p:txBody>
          <a:bodyPr/>
          <a:lstStyle/>
          <a:p>
            <a:r>
              <a:rPr lang="pl-PL" dirty="0" smtClean="0"/>
              <a:t>Dlaczego w przybliżeniu 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Liczba Pi jest wielkością stałą i wynosi w przybliżeniu 3,1415... Ale dlaczego w przybliżeniu</a:t>
            </a:r>
            <a:r>
              <a:rPr lang="pl-PL" dirty="0" smtClean="0"/>
              <a:t>? Rozwiniecie </a:t>
            </a:r>
            <a:r>
              <a:rPr lang="pl-PL" dirty="0"/>
              <a:t>dziesiętne liczby Pi jest nieskończone, a w obliczeniach stosuje się tylko pewne jej przybliżenia. Dziś jesteśmy w stanie obliczyć wartość pi do milionów miejsc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8888" y="3049967"/>
            <a:ext cx="4270375" cy="227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3785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Paczka</Template>
  <TotalTime>62</TotalTime>
  <Words>812</Words>
  <Application>Microsoft Office PowerPoint</Application>
  <PresentationFormat>Panoramiczny</PresentationFormat>
  <Paragraphs>55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5" baseType="lpstr">
      <vt:lpstr>Arial</vt:lpstr>
      <vt:lpstr>Gill Sans MT</vt:lpstr>
      <vt:lpstr>Parcel</vt:lpstr>
      <vt:lpstr>Liczba pi</vt:lpstr>
      <vt:lpstr>Autor symbolu liczby pi </vt:lpstr>
      <vt:lpstr>Ciekawostki </vt:lpstr>
      <vt:lpstr>Czy wiesz, że ? </vt:lpstr>
      <vt:lpstr>Czym jest liczba Pi i skąd się wzięła ?</vt:lpstr>
      <vt:lpstr>Sposób zapamiętywania liczby Pi </vt:lpstr>
      <vt:lpstr>Liczba Pi w poezji </vt:lpstr>
      <vt:lpstr>Czas obliczania miejsc po przecinku Pi w ciągu chronologicznym:</vt:lpstr>
      <vt:lpstr>Dlaczego w przybliżeniu ?</vt:lpstr>
      <vt:lpstr>Najważniejsza data w historii liczby pi.</vt:lpstr>
      <vt:lpstr>Historia z liczbą Pi </vt:lpstr>
      <vt:lpstr>Dziękuje za uwagę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Liczba pi</dc:title>
  <dc:creator>u108</dc:creator>
  <cp:lastModifiedBy>marta</cp:lastModifiedBy>
  <cp:revision>9</cp:revision>
  <dcterms:created xsi:type="dcterms:W3CDTF">2024-03-11T09:55:15Z</dcterms:created>
  <dcterms:modified xsi:type="dcterms:W3CDTF">2024-03-16T14:52:13Z</dcterms:modified>
</cp:coreProperties>
</file>