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5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5A93F-9CCF-46BD-B12D-FFA4072550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5A18D5-8603-45E8-A514-E9D8B373847E}">
      <dgm:prSet phldrT="[Tekst]"/>
      <dgm:spPr/>
      <dgm:t>
        <a:bodyPr/>
        <a:lstStyle/>
        <a:p>
          <a:r>
            <a:rPr lang="pl-PL" b="0" i="0" dirty="0"/>
            <a:t>złocisto - czerwono - brązowa kolorystyka</a:t>
          </a:r>
          <a:endParaRPr lang="pl-PL" dirty="0"/>
        </a:p>
      </dgm:t>
    </dgm:pt>
    <dgm:pt modelId="{9F9013BA-B36F-4DD1-AC9B-D617A52D6082}" type="parTrans" cxnId="{D90DCFD4-326F-4B02-B123-C5527308074E}">
      <dgm:prSet/>
      <dgm:spPr/>
      <dgm:t>
        <a:bodyPr/>
        <a:lstStyle/>
        <a:p>
          <a:endParaRPr lang="pl-PL"/>
        </a:p>
      </dgm:t>
    </dgm:pt>
    <dgm:pt modelId="{FB7012AD-AE86-49B5-B83F-992666408066}" type="sibTrans" cxnId="{D90DCFD4-326F-4B02-B123-C5527308074E}">
      <dgm:prSet/>
      <dgm:spPr/>
      <dgm:t>
        <a:bodyPr/>
        <a:lstStyle/>
        <a:p>
          <a:endParaRPr lang="pl-PL"/>
        </a:p>
      </dgm:t>
    </dgm:pt>
    <dgm:pt modelId="{E27FB81C-9275-45AF-922E-A4216B0DDCB0}">
      <dgm:prSet phldrT="[Tekst]"/>
      <dgm:spPr/>
      <dgm:t>
        <a:bodyPr/>
        <a:lstStyle/>
        <a:p>
          <a:r>
            <a:rPr lang="pl-PL" b="0" i="0" dirty="0"/>
            <a:t>widok fasady pałacu Belwederskiego</a:t>
          </a:r>
          <a:endParaRPr lang="pl-PL" dirty="0"/>
        </a:p>
      </dgm:t>
    </dgm:pt>
    <dgm:pt modelId="{E06791D8-0B50-42E9-9423-0A6DAEF337A8}" type="parTrans" cxnId="{2FA1CBA8-1AC8-445F-87E3-336ECDC7243F}">
      <dgm:prSet/>
      <dgm:spPr/>
      <dgm:t>
        <a:bodyPr/>
        <a:lstStyle/>
        <a:p>
          <a:endParaRPr lang="pl-PL"/>
        </a:p>
      </dgm:t>
    </dgm:pt>
    <dgm:pt modelId="{A55E5F0E-4532-40A1-9848-5E2E6769CAA2}" type="sibTrans" cxnId="{2FA1CBA8-1AC8-445F-87E3-336ECDC7243F}">
      <dgm:prSet/>
      <dgm:spPr/>
      <dgm:t>
        <a:bodyPr/>
        <a:lstStyle/>
        <a:p>
          <a:endParaRPr lang="pl-PL"/>
        </a:p>
      </dgm:t>
    </dgm:pt>
    <dgm:pt modelId="{4AEAA483-7C6E-4BCB-B299-3AD5856764C2}">
      <dgm:prSet phldrT="[Tekst]"/>
      <dgm:spPr/>
      <dgm:t>
        <a:bodyPr/>
        <a:lstStyle/>
        <a:p>
          <a:r>
            <a:rPr lang="pl-PL" b="0" i="0" dirty="0"/>
            <a:t>portret marszałka Józefa Piłsudskiego</a:t>
          </a:r>
          <a:endParaRPr lang="pl-PL" b="0" dirty="0"/>
        </a:p>
      </dgm:t>
    </dgm:pt>
    <dgm:pt modelId="{8B4A547B-13DE-4670-84EE-9A64C4A5CC87}" type="sibTrans" cxnId="{BB536D87-ED5E-4A37-963B-14B5C88CA85F}">
      <dgm:prSet/>
      <dgm:spPr/>
      <dgm:t>
        <a:bodyPr/>
        <a:lstStyle/>
        <a:p>
          <a:endParaRPr lang="pl-PL"/>
        </a:p>
      </dgm:t>
    </dgm:pt>
    <dgm:pt modelId="{C0D57005-CC1C-418F-83D2-09479016BB80}" type="parTrans" cxnId="{BB536D87-ED5E-4A37-963B-14B5C88CA85F}">
      <dgm:prSet/>
      <dgm:spPr/>
      <dgm:t>
        <a:bodyPr/>
        <a:lstStyle/>
        <a:p>
          <a:endParaRPr lang="pl-PL"/>
        </a:p>
      </dgm:t>
    </dgm:pt>
    <dgm:pt modelId="{D4CD7CCB-5D5C-44CE-85E5-7BE5BFDC2A58}">
      <dgm:prSet/>
      <dgm:spPr/>
      <dgm:t>
        <a:bodyPr/>
        <a:lstStyle/>
        <a:p>
          <a:r>
            <a:rPr lang="pl-PL" b="0" i="0" dirty="0"/>
            <a:t>wizerunek godła herbu Orła Białego według wzoru z 1927 r</a:t>
          </a:r>
          <a:endParaRPr lang="pl-PL" dirty="0"/>
        </a:p>
      </dgm:t>
    </dgm:pt>
    <dgm:pt modelId="{8502DD15-9EDC-43F4-ACAE-EAEE1CA5071C}" type="parTrans" cxnId="{C36A11DF-2D6F-42B2-B7CE-B66C1CA62514}">
      <dgm:prSet/>
      <dgm:spPr/>
      <dgm:t>
        <a:bodyPr/>
        <a:lstStyle/>
        <a:p>
          <a:endParaRPr lang="pl-PL"/>
        </a:p>
      </dgm:t>
    </dgm:pt>
    <dgm:pt modelId="{768F248D-FA53-416F-AACE-AE8195D6AE20}" type="sibTrans" cxnId="{C36A11DF-2D6F-42B2-B7CE-B66C1CA62514}">
      <dgm:prSet/>
      <dgm:spPr/>
      <dgm:t>
        <a:bodyPr/>
        <a:lstStyle/>
        <a:p>
          <a:endParaRPr lang="pl-PL"/>
        </a:p>
      </dgm:t>
    </dgm:pt>
    <dgm:pt modelId="{5733F3C1-ABE0-4595-B056-EC5482E053A8}" type="pres">
      <dgm:prSet presAssocID="{5B35A93F-9CCF-46BD-B12D-FFA4072550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CA1F71-5722-4025-B2F5-11609C027325}" type="pres">
      <dgm:prSet presAssocID="{FE5A18D5-8603-45E8-A514-E9D8B373847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AD003-F365-4B14-BE3C-0986AE47E01A}" type="pres">
      <dgm:prSet presAssocID="{FB7012AD-AE86-49B5-B83F-992666408066}" presName="spacer" presStyleCnt="0"/>
      <dgm:spPr/>
    </dgm:pt>
    <dgm:pt modelId="{EA809F91-EFC9-4AB4-BACD-0B1549860D67}" type="pres">
      <dgm:prSet presAssocID="{4AEAA483-7C6E-4BCB-B299-3AD5856764C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50CC9-C10B-4B64-819F-C1B130A2C0D3}" type="pres">
      <dgm:prSet presAssocID="{8B4A547B-13DE-4670-84EE-9A64C4A5CC87}" presName="spacer" presStyleCnt="0"/>
      <dgm:spPr/>
    </dgm:pt>
    <dgm:pt modelId="{D4ABB54E-10E3-4749-8537-C19069BFC62E}" type="pres">
      <dgm:prSet presAssocID="{E27FB81C-9275-45AF-922E-A4216B0DDCB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1F2C9-EC7E-45A1-BD2B-525DAA635B5D}" type="pres">
      <dgm:prSet presAssocID="{A55E5F0E-4532-40A1-9848-5E2E6769CAA2}" presName="spacer" presStyleCnt="0"/>
      <dgm:spPr/>
    </dgm:pt>
    <dgm:pt modelId="{CAD5A967-8D9C-4CE4-9AB0-57B5A58576F3}" type="pres">
      <dgm:prSet presAssocID="{D4CD7CCB-5D5C-44CE-85E5-7BE5BFDC2A5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536D87-ED5E-4A37-963B-14B5C88CA85F}" srcId="{5B35A93F-9CCF-46BD-B12D-FFA4072550EF}" destId="{4AEAA483-7C6E-4BCB-B299-3AD5856764C2}" srcOrd="1" destOrd="0" parTransId="{C0D57005-CC1C-418F-83D2-09479016BB80}" sibTransId="{8B4A547B-13DE-4670-84EE-9A64C4A5CC87}"/>
    <dgm:cxn modelId="{21874A86-C9E9-47E1-9453-BB7091925327}" type="presOf" srcId="{FE5A18D5-8603-45E8-A514-E9D8B373847E}" destId="{0CCA1F71-5722-4025-B2F5-11609C027325}" srcOrd="0" destOrd="0" presId="urn:microsoft.com/office/officeart/2005/8/layout/vList2"/>
    <dgm:cxn modelId="{D90DCFD4-326F-4B02-B123-C5527308074E}" srcId="{5B35A93F-9CCF-46BD-B12D-FFA4072550EF}" destId="{FE5A18D5-8603-45E8-A514-E9D8B373847E}" srcOrd="0" destOrd="0" parTransId="{9F9013BA-B36F-4DD1-AC9B-D617A52D6082}" sibTransId="{FB7012AD-AE86-49B5-B83F-992666408066}"/>
    <dgm:cxn modelId="{B2C03A3E-2EE1-4610-96CD-09C40C394285}" type="presOf" srcId="{D4CD7CCB-5D5C-44CE-85E5-7BE5BFDC2A58}" destId="{CAD5A967-8D9C-4CE4-9AB0-57B5A58576F3}" srcOrd="0" destOrd="0" presId="urn:microsoft.com/office/officeart/2005/8/layout/vList2"/>
    <dgm:cxn modelId="{3ECD0FC9-C281-40CE-BEF7-365A997C0B0A}" type="presOf" srcId="{5B35A93F-9CCF-46BD-B12D-FFA4072550EF}" destId="{5733F3C1-ABE0-4595-B056-EC5482E053A8}" srcOrd="0" destOrd="0" presId="urn:microsoft.com/office/officeart/2005/8/layout/vList2"/>
    <dgm:cxn modelId="{2FA1CBA8-1AC8-445F-87E3-336ECDC7243F}" srcId="{5B35A93F-9CCF-46BD-B12D-FFA4072550EF}" destId="{E27FB81C-9275-45AF-922E-A4216B0DDCB0}" srcOrd="2" destOrd="0" parTransId="{E06791D8-0B50-42E9-9423-0A6DAEF337A8}" sibTransId="{A55E5F0E-4532-40A1-9848-5E2E6769CAA2}"/>
    <dgm:cxn modelId="{78F535D1-78D8-4B7D-B2CB-461F37743BE6}" type="presOf" srcId="{4AEAA483-7C6E-4BCB-B299-3AD5856764C2}" destId="{EA809F91-EFC9-4AB4-BACD-0B1549860D67}" srcOrd="0" destOrd="0" presId="urn:microsoft.com/office/officeart/2005/8/layout/vList2"/>
    <dgm:cxn modelId="{722A4365-DB69-414F-AAB5-96290906724A}" type="presOf" srcId="{E27FB81C-9275-45AF-922E-A4216B0DDCB0}" destId="{D4ABB54E-10E3-4749-8537-C19069BFC62E}" srcOrd="0" destOrd="0" presId="urn:microsoft.com/office/officeart/2005/8/layout/vList2"/>
    <dgm:cxn modelId="{C36A11DF-2D6F-42B2-B7CE-B66C1CA62514}" srcId="{5B35A93F-9CCF-46BD-B12D-FFA4072550EF}" destId="{D4CD7CCB-5D5C-44CE-85E5-7BE5BFDC2A58}" srcOrd="3" destOrd="0" parTransId="{8502DD15-9EDC-43F4-ACAE-EAEE1CA5071C}" sibTransId="{768F248D-FA53-416F-AACE-AE8195D6AE20}"/>
    <dgm:cxn modelId="{FFC3D570-70F0-4879-BAF6-1F8EBA522B94}" type="presParOf" srcId="{5733F3C1-ABE0-4595-B056-EC5482E053A8}" destId="{0CCA1F71-5722-4025-B2F5-11609C027325}" srcOrd="0" destOrd="0" presId="urn:microsoft.com/office/officeart/2005/8/layout/vList2"/>
    <dgm:cxn modelId="{E39186EE-F2F4-4370-9E1D-3B9FC55A831C}" type="presParOf" srcId="{5733F3C1-ABE0-4595-B056-EC5482E053A8}" destId="{FD9AD003-F365-4B14-BE3C-0986AE47E01A}" srcOrd="1" destOrd="0" presId="urn:microsoft.com/office/officeart/2005/8/layout/vList2"/>
    <dgm:cxn modelId="{13C6D1EA-C676-433B-9F00-2DE40F0718DD}" type="presParOf" srcId="{5733F3C1-ABE0-4595-B056-EC5482E053A8}" destId="{EA809F91-EFC9-4AB4-BACD-0B1549860D67}" srcOrd="2" destOrd="0" presId="urn:microsoft.com/office/officeart/2005/8/layout/vList2"/>
    <dgm:cxn modelId="{E37BAC3F-33BB-4AF4-91F9-495C80E17D2B}" type="presParOf" srcId="{5733F3C1-ABE0-4595-B056-EC5482E053A8}" destId="{72050CC9-C10B-4B64-819F-C1B130A2C0D3}" srcOrd="3" destOrd="0" presId="urn:microsoft.com/office/officeart/2005/8/layout/vList2"/>
    <dgm:cxn modelId="{398BBDCE-47FD-40F4-ACF6-EBD69EF4B511}" type="presParOf" srcId="{5733F3C1-ABE0-4595-B056-EC5482E053A8}" destId="{D4ABB54E-10E3-4749-8537-C19069BFC62E}" srcOrd="4" destOrd="0" presId="urn:microsoft.com/office/officeart/2005/8/layout/vList2"/>
    <dgm:cxn modelId="{DEF4737C-D3D9-4380-9A66-EE33E4D5CBD9}" type="presParOf" srcId="{5733F3C1-ABE0-4595-B056-EC5482E053A8}" destId="{1001F2C9-EC7E-45A1-BD2B-525DAA635B5D}" srcOrd="5" destOrd="0" presId="urn:microsoft.com/office/officeart/2005/8/layout/vList2"/>
    <dgm:cxn modelId="{B432BC0F-22AB-4AAA-AFB4-733D6E513BEC}" type="presParOf" srcId="{5733F3C1-ABE0-4595-B056-EC5482E053A8}" destId="{CAD5A967-8D9C-4CE4-9AB0-57B5A58576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9275D-1682-4BB4-BFA2-D76E69414B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D87233-BA13-4956-AF2F-B559636A0BED}">
      <dgm:prSet phldrT="[Tekst]"/>
      <dgm:spPr/>
      <dgm:t>
        <a:bodyPr/>
        <a:lstStyle/>
        <a:p>
          <a:r>
            <a:rPr lang="pl-PL" b="0" i="0" dirty="0"/>
            <a:t>wizerunek godła herbu Orła Białego według wzoru z 1927 r</a:t>
          </a:r>
          <a:endParaRPr lang="pl-PL" dirty="0"/>
        </a:p>
      </dgm:t>
    </dgm:pt>
    <dgm:pt modelId="{C6F3B93E-19D1-4612-BEF4-6FB6A37984C9}" type="parTrans" cxnId="{EE797DBD-A983-4711-9219-67E9A6601110}">
      <dgm:prSet/>
      <dgm:spPr/>
      <dgm:t>
        <a:bodyPr/>
        <a:lstStyle/>
        <a:p>
          <a:endParaRPr lang="pl-PL"/>
        </a:p>
      </dgm:t>
    </dgm:pt>
    <dgm:pt modelId="{707CD778-31A4-417F-AFE4-A9D165165B97}" type="sibTrans" cxnId="{EE797DBD-A983-4711-9219-67E9A6601110}">
      <dgm:prSet/>
      <dgm:spPr/>
      <dgm:t>
        <a:bodyPr/>
        <a:lstStyle/>
        <a:p>
          <a:endParaRPr lang="pl-PL"/>
        </a:p>
      </dgm:t>
    </dgm:pt>
    <dgm:pt modelId="{423F6BA3-1230-4758-8007-87C4C4EC6296}">
      <dgm:prSet/>
      <dgm:spPr/>
      <dgm:t>
        <a:bodyPr/>
        <a:lstStyle/>
        <a:p>
          <a:r>
            <a:rPr lang="pl-PL" b="0" i="0" dirty="0"/>
            <a:t>wizerunek pomnika Czynu Legionowego w Kielcach zwany czwórką strzelecką</a:t>
          </a:r>
          <a:endParaRPr lang="pl-PL" b="0" dirty="0"/>
        </a:p>
      </dgm:t>
    </dgm:pt>
    <dgm:pt modelId="{6E02EC99-1F38-4D9A-9F17-CCDB5B6DF97D}" type="parTrans" cxnId="{F05A62DC-EFF6-4FAF-82CA-B4692BBC3823}">
      <dgm:prSet/>
      <dgm:spPr/>
      <dgm:t>
        <a:bodyPr/>
        <a:lstStyle/>
        <a:p>
          <a:endParaRPr lang="pl-PL"/>
        </a:p>
      </dgm:t>
    </dgm:pt>
    <dgm:pt modelId="{9DF32609-7379-460A-A83A-553577809829}" type="sibTrans" cxnId="{F05A62DC-EFF6-4FAF-82CA-B4692BBC3823}">
      <dgm:prSet/>
      <dgm:spPr/>
      <dgm:t>
        <a:bodyPr/>
        <a:lstStyle/>
        <a:p>
          <a:endParaRPr lang="pl-PL"/>
        </a:p>
      </dgm:t>
    </dgm:pt>
    <dgm:pt modelId="{DEF10FDB-5597-4C21-8A47-BFCDBE6E1923}" type="pres">
      <dgm:prSet presAssocID="{C839275D-1682-4BB4-BFA2-D76E69414B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F850B-FBEA-4BC8-A14A-6D7DAB1F8981}" type="pres">
      <dgm:prSet presAssocID="{4ED87233-BA13-4956-AF2F-B559636A0B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21B8F-7303-4446-B9BF-56F87219866F}" type="pres">
      <dgm:prSet presAssocID="{707CD778-31A4-417F-AFE4-A9D165165B97}" presName="spacer" presStyleCnt="0"/>
      <dgm:spPr/>
    </dgm:pt>
    <dgm:pt modelId="{2991DC02-09B9-43C8-B341-55E650CC0E1E}" type="pres">
      <dgm:prSet presAssocID="{423F6BA3-1230-4758-8007-87C4C4EC62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797DBD-A983-4711-9219-67E9A6601110}" srcId="{C839275D-1682-4BB4-BFA2-D76E69414B7E}" destId="{4ED87233-BA13-4956-AF2F-B559636A0BED}" srcOrd="0" destOrd="0" parTransId="{C6F3B93E-19D1-4612-BEF4-6FB6A37984C9}" sibTransId="{707CD778-31A4-417F-AFE4-A9D165165B97}"/>
    <dgm:cxn modelId="{AFD28658-16AD-46DA-9F3D-AC1D40FC81EE}" type="presOf" srcId="{4ED87233-BA13-4956-AF2F-B559636A0BED}" destId="{0E2F850B-FBEA-4BC8-A14A-6D7DAB1F8981}" srcOrd="0" destOrd="0" presId="urn:microsoft.com/office/officeart/2005/8/layout/vList2"/>
    <dgm:cxn modelId="{E607F17D-47CB-4842-BA9A-5A658D515BB2}" type="presOf" srcId="{423F6BA3-1230-4758-8007-87C4C4EC6296}" destId="{2991DC02-09B9-43C8-B341-55E650CC0E1E}" srcOrd="0" destOrd="0" presId="urn:microsoft.com/office/officeart/2005/8/layout/vList2"/>
    <dgm:cxn modelId="{F05A62DC-EFF6-4FAF-82CA-B4692BBC3823}" srcId="{C839275D-1682-4BB4-BFA2-D76E69414B7E}" destId="{423F6BA3-1230-4758-8007-87C4C4EC6296}" srcOrd="1" destOrd="0" parTransId="{6E02EC99-1F38-4D9A-9F17-CCDB5B6DF97D}" sibTransId="{9DF32609-7379-460A-A83A-553577809829}"/>
    <dgm:cxn modelId="{7378E055-C120-4763-9A47-48A33047E6D2}" type="presOf" srcId="{C839275D-1682-4BB4-BFA2-D76E69414B7E}" destId="{DEF10FDB-5597-4C21-8A47-BFCDBE6E1923}" srcOrd="0" destOrd="0" presId="urn:microsoft.com/office/officeart/2005/8/layout/vList2"/>
    <dgm:cxn modelId="{FE52B2A1-3412-4364-AF2D-FCC76A569F64}" type="presParOf" srcId="{DEF10FDB-5597-4C21-8A47-BFCDBE6E1923}" destId="{0E2F850B-FBEA-4BC8-A14A-6D7DAB1F8981}" srcOrd="0" destOrd="0" presId="urn:microsoft.com/office/officeart/2005/8/layout/vList2"/>
    <dgm:cxn modelId="{FC1F33A5-7B3C-4B49-8730-1D8A0255A810}" type="presParOf" srcId="{DEF10FDB-5597-4C21-8A47-BFCDBE6E1923}" destId="{C5821B8F-7303-4446-B9BF-56F87219866F}" srcOrd="1" destOrd="0" presId="urn:microsoft.com/office/officeart/2005/8/layout/vList2"/>
    <dgm:cxn modelId="{24BE912D-E6D0-4AE3-AFC8-925CB03316FD}" type="presParOf" srcId="{DEF10FDB-5597-4C21-8A47-BFCDBE6E1923}" destId="{2991DC02-09B9-43C8-B341-55E650CC0E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A1F71-5722-4025-B2F5-11609C027325}">
      <dsp:nvSpPr>
        <dsp:cNvPr id="0" name=""/>
        <dsp:cNvSpPr/>
      </dsp:nvSpPr>
      <dsp:spPr>
        <a:xfrm>
          <a:off x="0" y="25173"/>
          <a:ext cx="81280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0" i="0" kern="1200" dirty="0"/>
            <a:t>złocisto - czerwono - brązowa kolorystyka</a:t>
          </a:r>
          <a:endParaRPr lang="pl-PL" sz="3200" kern="1200" dirty="0"/>
        </a:p>
      </dsp:txBody>
      <dsp:txXfrm>
        <a:off x="62141" y="87314"/>
        <a:ext cx="8003718" cy="1148678"/>
      </dsp:txXfrm>
    </dsp:sp>
    <dsp:sp modelId="{EA809F91-EFC9-4AB4-BACD-0B1549860D67}">
      <dsp:nvSpPr>
        <dsp:cNvPr id="0" name=""/>
        <dsp:cNvSpPr/>
      </dsp:nvSpPr>
      <dsp:spPr>
        <a:xfrm>
          <a:off x="0" y="1390293"/>
          <a:ext cx="81280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0" i="0" kern="1200" dirty="0"/>
            <a:t>portret marszałka Józefa Piłsudskiego</a:t>
          </a:r>
          <a:endParaRPr lang="pl-PL" sz="3200" b="0" kern="1200" dirty="0"/>
        </a:p>
      </dsp:txBody>
      <dsp:txXfrm>
        <a:off x="62141" y="1452434"/>
        <a:ext cx="8003718" cy="1148678"/>
      </dsp:txXfrm>
    </dsp:sp>
    <dsp:sp modelId="{D4ABB54E-10E3-4749-8537-C19069BFC62E}">
      <dsp:nvSpPr>
        <dsp:cNvPr id="0" name=""/>
        <dsp:cNvSpPr/>
      </dsp:nvSpPr>
      <dsp:spPr>
        <a:xfrm>
          <a:off x="0" y="2755413"/>
          <a:ext cx="81280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0" i="0" kern="1200" dirty="0"/>
            <a:t>widok fasady pałacu Belwederskiego</a:t>
          </a:r>
          <a:endParaRPr lang="pl-PL" sz="3200" kern="1200" dirty="0"/>
        </a:p>
      </dsp:txBody>
      <dsp:txXfrm>
        <a:off x="62141" y="2817554"/>
        <a:ext cx="8003718" cy="1148678"/>
      </dsp:txXfrm>
    </dsp:sp>
    <dsp:sp modelId="{CAD5A967-8D9C-4CE4-9AB0-57B5A58576F3}">
      <dsp:nvSpPr>
        <dsp:cNvPr id="0" name=""/>
        <dsp:cNvSpPr/>
      </dsp:nvSpPr>
      <dsp:spPr>
        <a:xfrm>
          <a:off x="0" y="4120533"/>
          <a:ext cx="81280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0" i="0" kern="1200" dirty="0"/>
            <a:t>wizerunek godła herbu Orła Białego według wzoru z 1927 r</a:t>
          </a:r>
          <a:endParaRPr lang="pl-PL" sz="3200" kern="1200" dirty="0"/>
        </a:p>
      </dsp:txBody>
      <dsp:txXfrm>
        <a:off x="62141" y="4182674"/>
        <a:ext cx="8003718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F850B-FBEA-4BC8-A14A-6D7DAB1F8981}">
      <dsp:nvSpPr>
        <dsp:cNvPr id="0" name=""/>
        <dsp:cNvSpPr/>
      </dsp:nvSpPr>
      <dsp:spPr>
        <a:xfrm>
          <a:off x="0" y="57123"/>
          <a:ext cx="8128000" cy="258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0" i="0" kern="1200" dirty="0"/>
            <a:t>wizerunek godła herbu Orła Białego według wzoru z 1927 r</a:t>
          </a:r>
          <a:endParaRPr lang="pl-PL" sz="4700" kern="1200" dirty="0"/>
        </a:p>
      </dsp:txBody>
      <dsp:txXfrm>
        <a:off x="126166" y="183289"/>
        <a:ext cx="7875668" cy="2332198"/>
      </dsp:txXfrm>
    </dsp:sp>
    <dsp:sp modelId="{2991DC02-09B9-43C8-B341-55E650CC0E1E}">
      <dsp:nvSpPr>
        <dsp:cNvPr id="0" name=""/>
        <dsp:cNvSpPr/>
      </dsp:nvSpPr>
      <dsp:spPr>
        <a:xfrm>
          <a:off x="0" y="2777013"/>
          <a:ext cx="8128000" cy="258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0" i="0" kern="1200" dirty="0"/>
            <a:t>wizerunek pomnika Czynu Legionowego w Kielcach zwany czwórką strzelecką</a:t>
          </a:r>
          <a:endParaRPr lang="pl-PL" sz="4700" b="0" kern="1200" dirty="0"/>
        </a:p>
      </dsp:txBody>
      <dsp:txXfrm>
        <a:off x="126166" y="2903179"/>
        <a:ext cx="7875668" cy="2332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08.03.24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kantor.pl/nbp-podstawowe-zadania-funkcje" TargetMode="External"/><Relationship Id="rId4" Type="http://schemas.openxmlformats.org/officeDocument/2006/relationships/hyperlink" Target="https://www.numizmatyczny.pl/go/_info/?id=1334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numizmatyczny.com/banknot-kolekcjonerski-10-zl-jozef-pilsuds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4EF8A9-10ED-474F-7465-F596B1913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052" y="675557"/>
            <a:ext cx="8825658" cy="2677648"/>
          </a:xfrm>
        </p:spPr>
        <p:txBody>
          <a:bodyPr/>
          <a:lstStyle/>
          <a:p>
            <a:r>
              <a:rPr lang="pl-PL" dirty="0"/>
              <a:t>BANKNOTY I MONETY KOLEKCJONERSKIE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F4E4C51-BC97-D31C-927E-2B176A1D6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9052" y="3722937"/>
            <a:ext cx="8825658" cy="861420"/>
          </a:xfrm>
        </p:spPr>
        <p:txBody>
          <a:bodyPr/>
          <a:lstStyle/>
          <a:p>
            <a:r>
              <a:rPr lang="pl-PL" dirty="0"/>
              <a:t>Projekt </a:t>
            </a:r>
            <a:r>
              <a:rPr lang="pl-PL" dirty="0" err="1"/>
              <a:t>nbp</a:t>
            </a:r>
            <a:endParaRPr lang="pl-PL" dirty="0"/>
          </a:p>
        </p:txBody>
      </p:sp>
      <p:pic>
        <p:nvPicPr>
          <p:cNvPr id="1026" name="Picture 2" descr="NBP – podstawowe zadania i funkcje | ekantor.pl">
            <a:extLst>
              <a:ext uri="{FF2B5EF4-FFF2-40B4-BE49-F238E27FC236}">
                <a16:creationId xmlns:a16="http://schemas.microsoft.com/office/drawing/2014/main" xmlns="" id="{6963D12E-21B1-A1E0-A318-E9F4DF19C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53205"/>
            <a:ext cx="5231542" cy="27534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806037"/>
      </p:ext>
    </p:extLst>
  </p:cSld>
  <p:clrMapOvr>
    <a:masterClrMapping/>
  </p:clrMapOvr>
  <p:transition xmlns:p14="http://schemas.microsoft.com/office/powerpoint/2010/main" spd="slow" advTm="7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AC2F4715-F9D6-DD46-2012-89AA30ED3905}"/>
              </a:ext>
            </a:extLst>
          </p:cNvPr>
          <p:cNvSpPr txBox="1"/>
          <p:nvPr/>
        </p:nvSpPr>
        <p:spPr>
          <a:xfrm>
            <a:off x="1499286" y="1081216"/>
            <a:ext cx="91934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Dziewięćdziesiąta rocznica odzyskania niepodległości została upamiętniona przez Narodowy Bank Polski w sposób szczególny – emisją banknotu kolekcjonerskiego o nominale 10 zł. Jest to drugi polski banknot kolekcjonerski – pierwszym był banknot pięćdziesięciozłotowy z 2006 r. poświęcony Janowi Pawłowi II.</a:t>
            </a:r>
          </a:p>
          <a:p>
            <a:pPr algn="just"/>
            <a:r>
              <a:rPr lang="pl-PL" sz="24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Na banknocie zamieszczono wizerunek Józefa Piłsudskiego oraz miejsca powiązane z jego osobą i czynem niepodległościowym, któremu przewodził. Wizerunek Naczelnika Państwa z lat 1918-1922 i pierwszego Marszałka Polski wiąże się wyjątkowo mocno z wydarzeniem odrodzenia państwa i w powszechnej świadomości reprezentuje dziś nie tyle określony kierunek polityczny z okresu międzywojennego, ile po prostu niepodległość.</a:t>
            </a:r>
          </a:p>
        </p:txBody>
      </p:sp>
    </p:spTree>
    <p:extLst>
      <p:ext uri="{BB962C8B-B14F-4D97-AF65-F5344CB8AC3E}">
        <p14:creationId xmlns:p14="http://schemas.microsoft.com/office/powerpoint/2010/main" val="2916879740"/>
      </p:ext>
    </p:extLst>
  </p:cSld>
  <p:clrMapOvr>
    <a:masterClrMapping/>
  </p:clrMapOvr>
  <p:transition xmlns:p14="http://schemas.microsoft.com/office/powerpoint/2010/main" spd="slow" advTm="20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6680F1-17BE-0A0C-CD8E-D92DDB2F93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7824D61-E719-C9D7-C74C-C7F660D1D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EA123067-D130-3D6F-818F-250B28148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31" y="1157315"/>
            <a:ext cx="9071999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783703"/>
      </p:ext>
    </p:extLst>
  </p:cSld>
  <p:clrMapOvr>
    <a:masterClrMapping/>
  </p:clrMapOvr>
  <p:transition xmlns:p14="http://schemas.microsoft.com/office/powerpoint/2010/main" spd="slow" advTm="5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A7851209-7B9B-2A45-B80E-146237549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8500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538263"/>
      </p:ext>
    </p:extLst>
  </p:cSld>
  <p:clrMapOvr>
    <a:masterClrMapping/>
  </p:clrMapOvr>
  <p:transition xmlns:p14="http://schemas.microsoft.com/office/powerpoint/2010/main" spd="slow" advTm="15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AA5CF4-4ED2-1152-D77F-12A2D982F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6F2D454-8E6A-04C3-5394-45E3E46E62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3143C451-1172-BDBD-9AD9-4FF560991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000" y="1161000"/>
            <a:ext cx="9072000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429509"/>
      </p:ext>
    </p:extLst>
  </p:cSld>
  <p:clrMapOvr>
    <a:masterClrMapping/>
  </p:clrMapOvr>
  <p:transition xmlns:p14="http://schemas.microsoft.com/office/powerpoint/2010/main" spd="slow" advTm="5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B8E920CC-29AE-03AD-8621-4067FF7B1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5147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181238"/>
      </p:ext>
    </p:extLst>
  </p:cSld>
  <p:clrMapOvr>
    <a:masterClrMapping/>
  </p:clrMapOvr>
  <p:transition xmlns:p14="http://schemas.microsoft.com/office/powerpoint/2010/main" spd="slow" advTm="15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494C3870-9DFD-CB2A-70DE-7F4C027CA7CD}"/>
              </a:ext>
            </a:extLst>
          </p:cNvPr>
          <p:cNvSpPr txBox="1"/>
          <p:nvPr/>
        </p:nvSpPr>
        <p:spPr>
          <a:xfrm>
            <a:off x="1285103" y="1221259"/>
            <a:ext cx="9621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https://numizmatyczny.com/banknot-kolekcjonerski-10-zl-jozef-pilsudski</a:t>
            </a:r>
            <a:r>
              <a:rPr lang="pl-PL" sz="2400" dirty="0">
                <a:solidFill>
                  <a:schemeClr val="bg1"/>
                </a:solidFill>
              </a:rPr>
              <a:t> - grafika i informacje</a:t>
            </a:r>
          </a:p>
          <a:p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https://ekantor.pl/nbp-podstawowe-zadania-funkcje</a:t>
            </a:r>
            <a:r>
              <a:rPr lang="pl-PL" sz="2400" dirty="0">
                <a:solidFill>
                  <a:schemeClr val="bg1"/>
                </a:solidFill>
              </a:rPr>
              <a:t> - grafika</a:t>
            </a:r>
          </a:p>
          <a:p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https://www.numizmatyczny.pl/go/_info/?id=1334</a:t>
            </a:r>
            <a:r>
              <a:rPr lang="pl-PL" sz="2400" dirty="0">
                <a:solidFill>
                  <a:schemeClr val="bg1"/>
                </a:solidFill>
              </a:rPr>
              <a:t> - informacje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4EF5FDEA-D896-BCB1-C2C5-4EE1DD92DDAD}"/>
              </a:ext>
            </a:extLst>
          </p:cNvPr>
          <p:cNvSpPr txBox="1"/>
          <p:nvPr/>
        </p:nvSpPr>
        <p:spPr>
          <a:xfrm>
            <a:off x="6553200" y="5636741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chemeClr val="bg1"/>
                </a:solidFill>
              </a:rPr>
              <a:t>Vincent Domeradzki 1a2</a:t>
            </a:r>
          </a:p>
        </p:txBody>
      </p:sp>
    </p:spTree>
    <p:extLst>
      <p:ext uri="{BB962C8B-B14F-4D97-AF65-F5344CB8AC3E}">
        <p14:creationId xmlns:p14="http://schemas.microsoft.com/office/powerpoint/2010/main" val="1171557406"/>
      </p:ext>
    </p:extLst>
  </p:cSld>
  <p:clrMapOvr>
    <a:masterClrMapping/>
  </p:clrMapOvr>
  <p:transition xmlns:p14="http://schemas.microsoft.com/office/powerpoint/2010/main" spd="slow" advTm="10000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TM02900722[[fn=Jon (konferencyjny)]]</Template>
  <TotalTime>46</TotalTime>
  <Words>114</Words>
  <Application>Microsoft Macintosh PowerPoint</Application>
  <PresentationFormat>Niestandardowy</PresentationFormat>
  <Paragraphs>16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Jon (sala konferencyjna)</vt:lpstr>
      <vt:lpstr>BANKNOTY I MONETY KOLEKCJONERSKIE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BANKNOTY I MONETY KOLEKCJONERSKIE</dc:title>
  <dc:creator>burak 15</dc:creator>
  <cp:lastModifiedBy>Beata</cp:lastModifiedBy>
  <cp:revision>8</cp:revision>
  <dcterms:created xsi:type="dcterms:W3CDTF">2024-02-27T22:16:06Z</dcterms:created>
  <dcterms:modified xsi:type="dcterms:W3CDTF">2024-03-08T01:25:01Z</dcterms:modified>
</cp:coreProperties>
</file>