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7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94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29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3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58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9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4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5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1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68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94F9A1-1814-483A-A396-590B8E4FE997}" type="datetimeFigureOut">
              <a:rPr lang="sk-SK" smtClean="0"/>
              <a:t>26. 3. 2024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B52328-055F-42C2-82F9-FC966DD42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11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Ako sme vyrábali papier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Žiaci 3.A triedy</a:t>
            </a:r>
          </a:p>
          <a:p>
            <a:r>
              <a:rPr lang="sk-SK" sz="2400" dirty="0" smtClean="0"/>
              <a:t>                                          Mgr. Adriana </a:t>
            </a:r>
            <a:r>
              <a:rPr lang="sk-SK" sz="2400" dirty="0" err="1" smtClean="0"/>
              <a:t>Gombarčíková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635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Ďakujeme za pozornosť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01618" y="2539347"/>
            <a:ext cx="9601196" cy="3318936"/>
          </a:xfrm>
        </p:spPr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Vyrobte si recyklovaný papier aj vy,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          zachránite strom!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k-SK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Žiaci 3.A triedy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 ZŠ Rastislavova ulica v Prievidzi</a:t>
            </a:r>
            <a:endParaRPr lang="sk-SK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00" y="2800694"/>
            <a:ext cx="3007261" cy="33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Staré noviny sme natrhali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6449"/>
            <a:ext cx="2294286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93" y="2606449"/>
            <a:ext cx="2194687" cy="32694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41" y="2606449"/>
            <a:ext cx="2180859" cy="33668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90" y="3766423"/>
            <a:ext cx="2028825" cy="24409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89" y="3766423"/>
            <a:ext cx="2028825" cy="24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03385"/>
            <a:ext cx="9601196" cy="163536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Papierové kúsky sme zaliali vodou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16" y="2556932"/>
            <a:ext cx="3863698" cy="254260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" y="2556932"/>
            <a:ext cx="5292969" cy="29772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77" y="3970825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68216"/>
            <a:ext cx="9601196" cy="133643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Miešaním sme papier rozmočili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34" y="2718534"/>
            <a:ext cx="2071458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05" y="2637998"/>
            <a:ext cx="2268781" cy="347894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88" y="2718534"/>
            <a:ext cx="2932610" cy="32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  <a:latin typeface="Arial Black" panose="020B0A04020102020204" pitchFamily="34" charset="0"/>
              </a:rPr>
              <a:t>Rozmočený papier sme vymixovali na kašu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56" y="2698140"/>
            <a:ext cx="2222690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73" y="2265160"/>
            <a:ext cx="2195144" cy="39024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6" y="2125130"/>
            <a:ext cx="2019301" cy="358986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01" y="3010984"/>
            <a:ext cx="2430191" cy="2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756138"/>
            <a:ext cx="9601196" cy="1529861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Papierovú masu sme zbavili vody a rozvaľkali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16" y="2557463"/>
            <a:ext cx="5898444" cy="331787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66" y="2498442"/>
            <a:ext cx="1899504" cy="33768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3" y="3617913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773723"/>
            <a:ext cx="9601196" cy="1175976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Nový papier sa môže sušiť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6" y="2285999"/>
            <a:ext cx="3241429" cy="1823304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858726"/>
            <a:ext cx="3413454" cy="190902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60" y="2632199"/>
            <a:ext cx="4360985" cy="245305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77" y="3970825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Z hotového papiera </a:t>
            </a:r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sme si vyrobili </a:t>
            </a:r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záložky do knihy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3" y="4134216"/>
            <a:ext cx="3447453" cy="193919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61" y="2558316"/>
            <a:ext cx="3587262" cy="20178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2558316"/>
            <a:ext cx="3815862" cy="21464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42" y="4057528"/>
            <a:ext cx="2989385" cy="20925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72" y="4210903"/>
            <a:ext cx="1881980" cy="19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Naše záložky</a:t>
            </a:r>
            <a:endParaRPr lang="sk-SK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40" y="2592633"/>
            <a:ext cx="6770076" cy="3317875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08" y="3249856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78</Words>
  <Application>Microsoft Office PowerPoint</Application>
  <PresentationFormat>Širokouhlá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Garamond</vt:lpstr>
      <vt:lpstr>Organický motív</vt:lpstr>
      <vt:lpstr>Ako sme vyrábali papier</vt:lpstr>
      <vt:lpstr>Staré noviny sme natrhali</vt:lpstr>
      <vt:lpstr>Papierové kúsky sme zaliali vodou</vt:lpstr>
      <vt:lpstr>Miešaním sme papier rozmočili</vt:lpstr>
      <vt:lpstr>Rozmočený papier sme vymixovali na kašu</vt:lpstr>
      <vt:lpstr>Papierovú masu sme zbavili vody a rozvaľkali</vt:lpstr>
      <vt:lpstr>Nový papier sa môže sušiť</vt:lpstr>
      <vt:lpstr>Z hotového papiera sme si vyrobili záložky do knihy</vt:lpstr>
      <vt:lpstr>Naše záložky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sme vyrábali papier</dc:title>
  <dc:creator>PC</dc:creator>
  <cp:lastModifiedBy>PC</cp:lastModifiedBy>
  <cp:revision>6</cp:revision>
  <dcterms:created xsi:type="dcterms:W3CDTF">2024-03-26T09:53:38Z</dcterms:created>
  <dcterms:modified xsi:type="dcterms:W3CDTF">2024-03-26T11:35:20Z</dcterms:modified>
</cp:coreProperties>
</file>