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267" r:id="rId5"/>
    <p:sldId id="261" r:id="rId6"/>
    <p:sldId id="268" r:id="rId7"/>
    <p:sldId id="269" r:id="rId8"/>
    <p:sldId id="270" r:id="rId9"/>
    <p:sldId id="271" r:id="rId10"/>
    <p:sldId id="272" r:id="rId11"/>
  </p:sldIdLst>
  <p:sldSz cx="12192000" cy="6858000"/>
  <p:notesSz cx="6858000" cy="9144000"/>
  <p:defaultTextStyle>
    <a:defPPr rtl="0">
      <a:defRPr lang="sk-s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6408" autoAdjust="0"/>
  </p:normalViewPr>
  <p:slideViewPr>
    <p:cSldViewPr snapToGrid="0">
      <p:cViewPr varScale="1">
        <p:scale>
          <a:sx n="72" d="100"/>
          <a:sy n="72" d="100"/>
        </p:scale>
        <p:origin x="77" y="6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á hlavič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k-SK" dirty="0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8DE4D16-C089-44E1-BD6C-4BF22DF78054}" type="datetime1">
              <a:rPr lang="sk-SK" smtClean="0"/>
              <a:t>13. 11. 2020</a:t>
            </a:fld>
            <a:endParaRPr lang="sk-SK" dirty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k-SK" dirty="0"/>
          </a:p>
        </p:txBody>
      </p:sp>
      <p:sp>
        <p:nvSpPr>
          <p:cNvPr id="5" name="Zástupné číslo snímk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6F79B2A-BF25-4862-8EEB-C1ACE5554C14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273556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á hlavič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k-SK" noProof="0" dirty="0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0EF0289-7036-40F9-9EFF-8695D04CD79D}" type="datetime1">
              <a:rPr lang="sk-SK" noProof="0" smtClean="0"/>
              <a:t>13. 11. 2020</a:t>
            </a:fld>
            <a:endParaRPr lang="sk-SK" noProof="0" dirty="0"/>
          </a:p>
        </p:txBody>
      </p:sp>
      <p:sp>
        <p:nvSpPr>
          <p:cNvPr id="4" name="Zástupný symbol obrázka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sk-SK" noProof="0" dirty="0"/>
          </a:p>
        </p:txBody>
      </p:sp>
      <p:sp>
        <p:nvSpPr>
          <p:cNvPr id="5" name="Zástupné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k-SK" noProof="0" dirty="0"/>
              <a:t>Kliknutím upravíte štýly predlohy textu</a:t>
            </a:r>
          </a:p>
          <a:p>
            <a:pPr lvl="1" rtl="0"/>
            <a:r>
              <a:rPr lang="sk-SK" noProof="0" dirty="0"/>
              <a:t>Druhá úroveň</a:t>
            </a:r>
          </a:p>
          <a:p>
            <a:pPr lvl="2" rtl="0"/>
            <a:r>
              <a:rPr lang="sk-SK" noProof="0" dirty="0"/>
              <a:t>Tretia úroveň</a:t>
            </a:r>
          </a:p>
          <a:p>
            <a:pPr lvl="3" rtl="0"/>
            <a:r>
              <a:rPr lang="sk-SK" noProof="0" dirty="0"/>
              <a:t>Štvrtá úroveň</a:t>
            </a:r>
          </a:p>
          <a:p>
            <a:pPr lvl="4" rtl="0"/>
            <a:r>
              <a:rPr lang="sk-SK" noProof="0" dirty="0"/>
              <a:t>Piata úroveň</a:t>
            </a:r>
          </a:p>
        </p:txBody>
      </p:sp>
      <p:sp>
        <p:nvSpPr>
          <p:cNvPr id="6" name="Zástupnáb pät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k-SK" noProof="0" dirty="0"/>
          </a:p>
        </p:txBody>
      </p:sp>
      <p:sp>
        <p:nvSpPr>
          <p:cNvPr id="7" name="Zástupné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2B46F2B-1084-40BA-9F0A-B1F6847335C5}" type="slidenum">
              <a:rPr lang="sk-SK" noProof="0" smtClean="0"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38120763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a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é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4" name="Zástupné číslo snímk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2B46F2B-1084-40BA-9F0A-B1F6847335C5}" type="slidenum">
              <a:rPr lang="sk-SK" smtClean="0"/>
              <a:t>1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378259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é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4" name="Zástupné číslo snímk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2B46F2B-1084-40BA-9F0A-B1F6847335C5}" type="slidenum">
              <a:rPr lang="sk-SK" smtClean="0"/>
              <a:t>2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701556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Voľný tvar 6" title="vlnitý kruh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rtlCol="0" anchor="ctr">
            <a:noAutofit/>
          </a:bodyPr>
          <a:lstStyle>
            <a:lvl1pPr algn="ctr">
              <a:defRPr sz="10000" spc="800" baseline="0"/>
            </a:lvl1pPr>
          </a:lstStyle>
          <a:p>
            <a:pPr rtl="0"/>
            <a:r>
              <a:rPr lang="sk-SK" noProof="0" smtClean="0"/>
              <a:t>Upravte štýly predlohy textu</a:t>
            </a:r>
            <a:endParaRPr lang="sk-SK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rtlCol="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k-SK" noProof="0" smtClean="0"/>
              <a:t>Kliknutím upravte štýl predlohy podnadpisov</a:t>
            </a:r>
            <a:endParaRPr lang="sk-SK" noProof="0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E05E743D-5112-4FE0-8C07-4102FF218729}" type="datetime1">
              <a:rPr lang="sk-SK" noProof="0" smtClean="0"/>
              <a:t>13. 11. 2020</a:t>
            </a:fld>
            <a:endParaRPr lang="sk-SK" noProof="0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endParaRPr lang="sk-SK" noProof="0" dirty="0"/>
          </a:p>
        </p:txBody>
      </p:sp>
      <p:sp>
        <p:nvSpPr>
          <p:cNvPr id="6" name="Zástupné číslo snímky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71766878-3199-4EAB-94E7-2D6D11070E14}" type="slidenum">
              <a:rPr lang="sk-SK" noProof="0" smtClean="0"/>
              <a:pPr/>
              <a:t>‹#›</a:t>
            </a:fld>
            <a:endParaRPr lang="sk-SK" noProof="0" dirty="0"/>
          </a:p>
        </p:txBody>
      </p:sp>
      <p:sp>
        <p:nvSpPr>
          <p:cNvPr id="13" name="Obdĺžnik 12" title="ľavé orámovanie okraja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 noProof="0" smtClean="0"/>
              <a:t>Upravte štýly predlohy textu</a:t>
            </a:r>
            <a:endParaRPr lang="sk-SK" noProof="0" dirty="0"/>
          </a:p>
        </p:txBody>
      </p:sp>
      <p:sp>
        <p:nvSpPr>
          <p:cNvPr id="3" name="Zástupný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sk-SK" noProof="0" smtClean="0"/>
              <a:t>Upraviť štýly predlohy textu</a:t>
            </a:r>
          </a:p>
          <a:p>
            <a:pPr lvl="1" rtl="0"/>
            <a:r>
              <a:rPr lang="sk-SK" noProof="0" smtClean="0"/>
              <a:t>Druhá úroveň</a:t>
            </a:r>
          </a:p>
          <a:p>
            <a:pPr lvl="2" rtl="0"/>
            <a:r>
              <a:rPr lang="sk-SK" noProof="0" smtClean="0"/>
              <a:t>Tretia úroveň</a:t>
            </a:r>
          </a:p>
          <a:p>
            <a:pPr lvl="3" rtl="0"/>
            <a:r>
              <a:rPr lang="sk-SK" noProof="0" smtClean="0"/>
              <a:t>Štvrtá úroveň</a:t>
            </a:r>
          </a:p>
          <a:p>
            <a:pPr lvl="4" rtl="0"/>
            <a:r>
              <a:rPr lang="sk-SK" noProof="0" smtClean="0"/>
              <a:t>Piata úroveň</a:t>
            </a:r>
            <a:endParaRPr lang="sk-SK" noProof="0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542AC4E-991D-48B8-988D-BD6A48668FF5}" type="datetime1">
              <a:rPr lang="sk-SK" noProof="0" smtClean="0"/>
              <a:t>13. 11. 2020</a:t>
            </a:fld>
            <a:endParaRPr lang="sk-SK" noProof="0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noProof="0" dirty="0"/>
          </a:p>
        </p:txBody>
      </p:sp>
      <p:sp>
        <p:nvSpPr>
          <p:cNvPr id="6" name="Zástupné číslo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sk-SK" noProof="0" smtClean="0"/>
              <a:t>‹#›</a:t>
            </a:fld>
            <a:endParaRPr lang="sk-SK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 rtlCol="0"/>
          <a:lstStyle/>
          <a:p>
            <a:pPr rtl="0"/>
            <a:r>
              <a:rPr lang="sk-SK" noProof="0" smtClean="0"/>
              <a:t>Upravte štýly predlohy textu</a:t>
            </a:r>
            <a:endParaRPr lang="sk-SK" noProof="0" dirty="0"/>
          </a:p>
        </p:txBody>
      </p:sp>
      <p:sp>
        <p:nvSpPr>
          <p:cNvPr id="3" name="Zástupný objekt zvislého textu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 rtlCol="0"/>
          <a:lstStyle/>
          <a:p>
            <a:pPr lvl="0" rtl="0"/>
            <a:r>
              <a:rPr lang="sk-SK" noProof="0" smtClean="0"/>
              <a:t>Upraviť štýly predlohy textu</a:t>
            </a:r>
          </a:p>
          <a:p>
            <a:pPr lvl="1" rtl="0"/>
            <a:r>
              <a:rPr lang="sk-SK" noProof="0" smtClean="0"/>
              <a:t>Druhá úroveň</a:t>
            </a:r>
          </a:p>
          <a:p>
            <a:pPr lvl="2" rtl="0"/>
            <a:r>
              <a:rPr lang="sk-SK" noProof="0" smtClean="0"/>
              <a:t>Tretia úroveň</a:t>
            </a:r>
          </a:p>
          <a:p>
            <a:pPr lvl="3" rtl="0"/>
            <a:r>
              <a:rPr lang="sk-SK" noProof="0" smtClean="0"/>
              <a:t>Štvrtá úroveň</a:t>
            </a:r>
          </a:p>
          <a:p>
            <a:pPr lvl="4" rtl="0"/>
            <a:r>
              <a:rPr lang="sk-SK" noProof="0" smtClean="0"/>
              <a:t>Piata úroveň</a:t>
            </a:r>
            <a:endParaRPr lang="sk-SK" noProof="0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D36911-3ABB-4FE2-B9A1-A6EC53F2AEF8}" type="datetime1">
              <a:rPr lang="sk-SK" noProof="0" smtClean="0"/>
              <a:t>13. 11. 2020</a:t>
            </a:fld>
            <a:endParaRPr lang="sk-SK" noProof="0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noProof="0" dirty="0"/>
          </a:p>
        </p:txBody>
      </p:sp>
      <p:sp>
        <p:nvSpPr>
          <p:cNvPr id="6" name="Zástupné číslo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sk-SK" noProof="0" smtClean="0"/>
              <a:t>‹#›</a:t>
            </a:fld>
            <a:endParaRPr lang="sk-SK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 noProof="0" smtClean="0"/>
              <a:t>Upravte štýly predlohy textu</a:t>
            </a:r>
            <a:endParaRPr lang="sk-SK" noProof="0" dirty="0"/>
          </a:p>
        </p:txBody>
      </p:sp>
      <p:sp>
        <p:nvSpPr>
          <p:cNvPr id="3" name="Zástupný obsah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sk-SK" noProof="0" smtClean="0"/>
              <a:t>Upraviť štýly predlohy textu</a:t>
            </a:r>
          </a:p>
          <a:p>
            <a:pPr lvl="1" rtl="0"/>
            <a:r>
              <a:rPr lang="sk-SK" noProof="0" smtClean="0"/>
              <a:t>Druhá úroveň</a:t>
            </a:r>
          </a:p>
          <a:p>
            <a:pPr lvl="2" rtl="0"/>
            <a:r>
              <a:rPr lang="sk-SK" noProof="0" smtClean="0"/>
              <a:t>Tretia úroveň</a:t>
            </a:r>
          </a:p>
          <a:p>
            <a:pPr lvl="3" rtl="0"/>
            <a:r>
              <a:rPr lang="sk-SK" noProof="0" smtClean="0"/>
              <a:t>Štvrtá úroveň</a:t>
            </a:r>
          </a:p>
          <a:p>
            <a:pPr lvl="4" rtl="0"/>
            <a:r>
              <a:rPr lang="sk-SK" noProof="0" smtClean="0"/>
              <a:t>Piata úroveň</a:t>
            </a:r>
            <a:endParaRPr lang="sk-SK" noProof="0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A291B4A-1F54-4486-B4A0-FB95F16FAB7D}" type="datetime1">
              <a:rPr lang="sk-SK" noProof="0" smtClean="0"/>
              <a:t>13. 11. 2020</a:t>
            </a:fld>
            <a:endParaRPr lang="sk-SK" noProof="0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noProof="0" dirty="0"/>
          </a:p>
        </p:txBody>
      </p:sp>
      <p:sp>
        <p:nvSpPr>
          <p:cNvPr id="6" name="Zástupné číslo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sk-SK" noProof="0" smtClean="0"/>
              <a:t>‹#›</a:t>
            </a:fld>
            <a:endParaRPr lang="sk-SK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rtlCol="0"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sk-SK" noProof="0" smtClean="0"/>
              <a:t>Upravte štýly predlohy textu</a:t>
            </a:r>
            <a:endParaRPr lang="sk-SK" noProof="0" dirty="0"/>
          </a:p>
        </p:txBody>
      </p:sp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k-SK" noProof="0" smtClean="0"/>
              <a:t>Upraviť štýly predlohy textu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BA4A7CDD-784C-4DF4-8AC5-9CAD0A93602B}" type="datetime1">
              <a:rPr lang="sk-SK" noProof="0" smtClean="0"/>
              <a:t>13. 11. 2020</a:t>
            </a:fld>
            <a:endParaRPr lang="sk-SK" noProof="0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endParaRPr lang="sk-SK" noProof="0" dirty="0"/>
          </a:p>
        </p:txBody>
      </p:sp>
      <p:sp>
        <p:nvSpPr>
          <p:cNvPr id="6" name="Zástupné číslo snímky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71766878-3199-4EAB-94E7-2D6D11070E14}" type="slidenum">
              <a:rPr lang="sk-SK" noProof="0" smtClean="0"/>
              <a:pPr/>
              <a:t>‹#›</a:t>
            </a:fld>
            <a:endParaRPr lang="sk-SK" noProof="0" dirty="0"/>
          </a:p>
        </p:txBody>
      </p:sp>
      <p:grpSp>
        <p:nvGrpSpPr>
          <p:cNvPr id="7" name="Skupina 6" title="ľavý vlnitý tvar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Voľný tvar 6" title="ľavý vlnitý tvar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Voľný tvar 11" title="ľavá vlnitá čiara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typy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 noProof="0" smtClean="0"/>
              <a:t>Upravte štýly predlohy textu</a:t>
            </a:r>
            <a:endParaRPr lang="sk-SK" noProof="0" dirty="0"/>
          </a:p>
        </p:txBody>
      </p:sp>
      <p:sp>
        <p:nvSpPr>
          <p:cNvPr id="3" name="Zástupný obsah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 rtlCol="0"/>
          <a:lstStyle/>
          <a:p>
            <a:pPr lvl="0" rtl="0"/>
            <a:r>
              <a:rPr lang="sk-SK" noProof="0" smtClean="0"/>
              <a:t>Upraviť štýly predlohy textu</a:t>
            </a:r>
          </a:p>
          <a:p>
            <a:pPr lvl="1" rtl="0"/>
            <a:r>
              <a:rPr lang="sk-SK" noProof="0" smtClean="0"/>
              <a:t>Druhá úroveň</a:t>
            </a:r>
          </a:p>
          <a:p>
            <a:pPr lvl="2" rtl="0"/>
            <a:r>
              <a:rPr lang="sk-SK" noProof="0" smtClean="0"/>
              <a:t>Tretia úroveň</a:t>
            </a:r>
          </a:p>
          <a:p>
            <a:pPr lvl="3" rtl="0"/>
            <a:r>
              <a:rPr lang="sk-SK" noProof="0" smtClean="0"/>
              <a:t>Štvrtá úroveň</a:t>
            </a:r>
          </a:p>
          <a:p>
            <a:pPr lvl="4" rtl="0"/>
            <a:r>
              <a:rPr lang="sk-SK" noProof="0" smtClean="0"/>
              <a:t>Piata úroveň</a:t>
            </a:r>
            <a:endParaRPr lang="sk-SK" noProof="0" dirty="0"/>
          </a:p>
        </p:txBody>
      </p:sp>
      <p:sp>
        <p:nvSpPr>
          <p:cNvPr id="4" name="Zástupný obsah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 rtlCol="0"/>
          <a:lstStyle/>
          <a:p>
            <a:pPr lvl="0" rtl="0"/>
            <a:r>
              <a:rPr lang="sk-SK" noProof="0" smtClean="0"/>
              <a:t>Upraviť štýly predlohy textu</a:t>
            </a:r>
          </a:p>
          <a:p>
            <a:pPr lvl="1" rtl="0"/>
            <a:r>
              <a:rPr lang="sk-SK" noProof="0" smtClean="0"/>
              <a:t>Druhá úroveň</a:t>
            </a:r>
          </a:p>
          <a:p>
            <a:pPr lvl="2" rtl="0"/>
            <a:r>
              <a:rPr lang="sk-SK" noProof="0" smtClean="0"/>
              <a:t>Tretia úroveň</a:t>
            </a:r>
          </a:p>
          <a:p>
            <a:pPr lvl="3" rtl="0"/>
            <a:r>
              <a:rPr lang="sk-SK" noProof="0" smtClean="0"/>
              <a:t>Štvrtá úroveň</a:t>
            </a:r>
          </a:p>
          <a:p>
            <a:pPr lvl="4" rtl="0"/>
            <a:r>
              <a:rPr lang="sk-SK" noProof="0" smtClean="0"/>
              <a:t>Piata úroveň</a:t>
            </a:r>
            <a:endParaRPr lang="sk-SK" noProof="0" dirty="0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8F94CF5-77C7-4ACD-90C6-1F8901D683ED}" type="datetime1">
              <a:rPr lang="sk-SK" noProof="0" smtClean="0"/>
              <a:t>13. 11. 2020</a:t>
            </a:fld>
            <a:endParaRPr lang="sk-SK" noProof="0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noProof="0" dirty="0"/>
          </a:p>
        </p:txBody>
      </p:sp>
      <p:sp>
        <p:nvSpPr>
          <p:cNvPr id="7" name="Zástupné číslo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sk-SK" noProof="0" smtClean="0"/>
              <a:t>‹#›</a:t>
            </a:fld>
            <a:endParaRPr lang="sk-SK" noProof="0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 rtlCol="0"/>
          <a:lstStyle/>
          <a:p>
            <a:pPr rtl="0"/>
            <a:r>
              <a:rPr lang="sk-SK" noProof="0" smtClean="0"/>
              <a:t>Upravte štýly predlohy textu</a:t>
            </a:r>
            <a:endParaRPr lang="sk-SK" noProof="0" dirty="0"/>
          </a:p>
        </p:txBody>
      </p:sp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k-SK" noProof="0" smtClean="0"/>
              <a:t>Upraviť štýly predlohy textu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 rtlCol="0"/>
          <a:lstStyle/>
          <a:p>
            <a:pPr lvl="0" rtl="0"/>
            <a:r>
              <a:rPr lang="sk-SK" noProof="0" smtClean="0"/>
              <a:t>Upraviť štýly predlohy textu</a:t>
            </a:r>
          </a:p>
          <a:p>
            <a:pPr lvl="1" rtl="0"/>
            <a:r>
              <a:rPr lang="sk-SK" noProof="0" smtClean="0"/>
              <a:t>Druhá úroveň</a:t>
            </a:r>
          </a:p>
          <a:p>
            <a:pPr lvl="2" rtl="0"/>
            <a:r>
              <a:rPr lang="sk-SK" noProof="0" smtClean="0"/>
              <a:t>Tretia úroveň</a:t>
            </a:r>
          </a:p>
          <a:p>
            <a:pPr lvl="3" rtl="0"/>
            <a:r>
              <a:rPr lang="sk-SK" noProof="0" smtClean="0"/>
              <a:t>Štvrtá úroveň</a:t>
            </a:r>
          </a:p>
          <a:p>
            <a:pPr lvl="4" rtl="0"/>
            <a:r>
              <a:rPr lang="sk-SK" noProof="0" smtClean="0"/>
              <a:t>Piata úroveň</a:t>
            </a:r>
            <a:endParaRPr lang="sk-SK" noProof="0" dirty="0"/>
          </a:p>
        </p:txBody>
      </p:sp>
      <p:sp>
        <p:nvSpPr>
          <p:cNvPr id="5" name="Zástupný text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k-SK" noProof="0" smtClean="0"/>
              <a:t>Upraviť štýly predlohy textu</a:t>
            </a:r>
          </a:p>
        </p:txBody>
      </p:sp>
      <p:sp>
        <p:nvSpPr>
          <p:cNvPr id="6" name="Zástupný obsah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 rtlCol="0"/>
          <a:lstStyle/>
          <a:p>
            <a:pPr lvl="0" rtl="0"/>
            <a:r>
              <a:rPr lang="sk-SK" noProof="0" smtClean="0"/>
              <a:t>Upraviť štýly predlohy textu</a:t>
            </a:r>
          </a:p>
          <a:p>
            <a:pPr lvl="1" rtl="0"/>
            <a:r>
              <a:rPr lang="sk-SK" noProof="0" smtClean="0"/>
              <a:t>Druhá úroveň</a:t>
            </a:r>
          </a:p>
          <a:p>
            <a:pPr lvl="2" rtl="0"/>
            <a:r>
              <a:rPr lang="sk-SK" noProof="0" smtClean="0"/>
              <a:t>Tretia úroveň</a:t>
            </a:r>
          </a:p>
          <a:p>
            <a:pPr lvl="3" rtl="0"/>
            <a:r>
              <a:rPr lang="sk-SK" noProof="0" smtClean="0"/>
              <a:t>Štvrtá úroveň</a:t>
            </a:r>
          </a:p>
          <a:p>
            <a:pPr lvl="4" rtl="0"/>
            <a:r>
              <a:rPr lang="sk-SK" noProof="0" smtClean="0"/>
              <a:t>Piata úroveň</a:t>
            </a:r>
            <a:endParaRPr lang="sk-SK" noProof="0" dirty="0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8F53B4D-B54F-46BE-BEE4-BA0453EF6E64}" type="datetime1">
              <a:rPr lang="sk-SK" noProof="0" smtClean="0"/>
              <a:t>13. 11. 2020</a:t>
            </a:fld>
            <a:endParaRPr lang="sk-SK" noProof="0" dirty="0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noProof="0" dirty="0"/>
          </a:p>
        </p:txBody>
      </p:sp>
      <p:sp>
        <p:nvSpPr>
          <p:cNvPr id="9" name="Zástupné číslo snímk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sk-SK" noProof="0" smtClean="0"/>
              <a:t>‹#›</a:t>
            </a:fld>
            <a:endParaRPr lang="sk-SK" noProof="0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Iba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 noProof="0" smtClean="0"/>
              <a:t>Upravte štýly predlohy textu</a:t>
            </a:r>
            <a:endParaRPr lang="sk-SK" noProof="0" dirty="0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7EB68AB-A496-4200-9DE2-ACCDCE3A55E6}" type="datetime1">
              <a:rPr lang="sk-SK" noProof="0" smtClean="0"/>
              <a:t>13. 11. 2020</a:t>
            </a:fld>
            <a:endParaRPr lang="sk-SK" noProof="0" dirty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noProof="0" dirty="0"/>
          </a:p>
        </p:txBody>
      </p:sp>
      <p:sp>
        <p:nvSpPr>
          <p:cNvPr id="5" name="Zástupné číslo snímk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sk-SK" noProof="0" smtClean="0"/>
              <a:t>‹#›</a:t>
            </a:fld>
            <a:endParaRPr lang="sk-SK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CDD4B47-4FDE-455C-8C62-72B8BFFF9C72}" type="datetime1">
              <a:rPr lang="sk-SK" noProof="0" smtClean="0"/>
              <a:t>13. 11. 2020</a:t>
            </a:fld>
            <a:endParaRPr lang="sk-SK" noProof="0" dirty="0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noProof="0" dirty="0"/>
          </a:p>
        </p:txBody>
      </p:sp>
      <p:sp>
        <p:nvSpPr>
          <p:cNvPr id="4" name="Zástupné číslo snímk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sk-SK" noProof="0" smtClean="0"/>
              <a:t>‹#›</a:t>
            </a:fld>
            <a:endParaRPr lang="sk-SK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 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Voľný tvar 11" title="pravý vlnitý tvar na pozadí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rtlCol="0"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sk-SK" noProof="0" smtClean="0"/>
              <a:t>Upravte štýly predlohy textu</a:t>
            </a:r>
            <a:endParaRPr lang="sk-SK" noProof="0" dirty="0"/>
          </a:p>
        </p:txBody>
      </p:sp>
      <p:sp>
        <p:nvSpPr>
          <p:cNvPr id="3" name="Zástupný obsah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sk-SK" noProof="0" smtClean="0"/>
              <a:t>Upraviť štýly predlohy textu</a:t>
            </a:r>
          </a:p>
          <a:p>
            <a:pPr lvl="1" rtl="0"/>
            <a:r>
              <a:rPr lang="sk-SK" noProof="0" smtClean="0"/>
              <a:t>Druhá úroveň</a:t>
            </a:r>
          </a:p>
          <a:p>
            <a:pPr lvl="2" rtl="0"/>
            <a:r>
              <a:rPr lang="sk-SK" noProof="0" smtClean="0"/>
              <a:t>Tretia úroveň</a:t>
            </a:r>
          </a:p>
          <a:p>
            <a:pPr lvl="3" rtl="0"/>
            <a:r>
              <a:rPr lang="sk-SK" noProof="0" smtClean="0"/>
              <a:t>Štvrtá úroveň</a:t>
            </a:r>
          </a:p>
          <a:p>
            <a:pPr lvl="4" rtl="0"/>
            <a:r>
              <a:rPr lang="sk-SK" noProof="0" smtClean="0"/>
              <a:t>Piata úroveň</a:t>
            </a:r>
            <a:endParaRPr lang="sk-SK" noProof="0" dirty="0"/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 rtlCol="0"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sk-SK" noProof="0" smtClean="0"/>
              <a:t>Upraviť štýly predlohy textu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 rtlCol="0"/>
          <a:lstStyle/>
          <a:p>
            <a:pPr rtl="0"/>
            <a:fld id="{4BA04835-1125-4765-BF84-24B5C9DE20E0}" type="datetime1">
              <a:rPr lang="sk-SK" noProof="0" smtClean="0"/>
              <a:t>13. 11. 2020</a:t>
            </a:fld>
            <a:endParaRPr lang="sk-SK" noProof="0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 rtlCol="0"/>
          <a:lstStyle/>
          <a:p>
            <a:pPr rtl="0"/>
            <a:endParaRPr lang="sk-SK" noProof="0" dirty="0"/>
          </a:p>
        </p:txBody>
      </p:sp>
      <p:sp>
        <p:nvSpPr>
          <p:cNvPr id="7" name="Zástupné číslo snímky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 rtlCol="0"/>
          <a:lstStyle/>
          <a:p>
            <a:pPr rtl="0"/>
            <a:fld id="{71766878-3199-4EAB-94E7-2D6D11070E14}" type="slidenum">
              <a:rPr lang="sk-SK" noProof="0" smtClean="0"/>
              <a:t>‹#›</a:t>
            </a:fld>
            <a:endParaRPr lang="sk-SK" noProof="0" dirty="0"/>
          </a:p>
        </p:txBody>
      </p:sp>
      <p:sp>
        <p:nvSpPr>
          <p:cNvPr id="8" name="Obdĺžnik 7" title="ľavé orámovanie okraja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rázok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sk-SK" noProof="0" smtClean="0"/>
              <a:t>Ak chcete pridať obrázok, kliknite na ikonu</a:t>
            </a:r>
            <a:endParaRPr lang="sk-SK" noProof="0" dirty="0"/>
          </a:p>
        </p:txBody>
      </p:sp>
      <p:sp>
        <p:nvSpPr>
          <p:cNvPr id="11" name="Voľný tvar 11" title="pravý vlnitý tvar na pozadí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Obdĺžnik 11" title="ľavé orámovanie okraja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rtlCol="0"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sk-SK" noProof="0" smtClean="0"/>
              <a:t>Upravte štýly predlohy textu</a:t>
            </a:r>
            <a:endParaRPr lang="sk-SK" noProof="0" dirty="0"/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 rtlCol="0"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sk-SK" noProof="0" smtClean="0"/>
              <a:t>Upraviť štýly predlohy textu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 rtlCol="0"/>
          <a:lstStyle/>
          <a:p>
            <a:pPr rtl="0"/>
            <a:fld id="{410DF743-541E-4C21-B0C9-59FD872BD474}" type="datetime1">
              <a:rPr lang="sk-SK" noProof="0" smtClean="0"/>
              <a:t>13. 11. 2020</a:t>
            </a:fld>
            <a:endParaRPr lang="sk-SK" noProof="0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 rtlCol="0"/>
          <a:lstStyle/>
          <a:p>
            <a:pPr rtl="0"/>
            <a:endParaRPr lang="sk-SK" noProof="0" dirty="0"/>
          </a:p>
        </p:txBody>
      </p:sp>
      <p:sp>
        <p:nvSpPr>
          <p:cNvPr id="7" name="Zástupné číslo snímky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 rtlCol="0"/>
          <a:lstStyle/>
          <a:p>
            <a:pPr rtl="0"/>
            <a:fld id="{71766878-3199-4EAB-94E7-2D6D11070E14}" type="slidenum">
              <a:rPr lang="sk-SK" noProof="0" smtClean="0"/>
              <a:t>‹#›</a:t>
            </a:fld>
            <a:endParaRPr lang="sk-SK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sk-SK" noProof="0" dirty="0"/>
              <a:t>Kliknite sem a upravte štýl predlohy nadpisov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sk-SK" noProof="0" dirty="0"/>
              <a:t>Kliknutím upravíte štýly predlohy textu</a:t>
            </a:r>
          </a:p>
          <a:p>
            <a:pPr lvl="1" rtl="0"/>
            <a:r>
              <a:rPr lang="sk-SK" noProof="0" dirty="0"/>
              <a:t>Druhá úroveň</a:t>
            </a:r>
          </a:p>
          <a:p>
            <a:pPr lvl="2" rtl="0"/>
            <a:r>
              <a:rPr lang="sk-SK" noProof="0" dirty="0"/>
              <a:t>Tretia úroveň</a:t>
            </a:r>
          </a:p>
          <a:p>
            <a:pPr lvl="3" rtl="0"/>
            <a:r>
              <a:rPr lang="sk-SK" noProof="0" dirty="0"/>
              <a:t>Štvrtá úroveň</a:t>
            </a:r>
          </a:p>
          <a:p>
            <a:pPr lvl="4" rtl="0"/>
            <a:r>
              <a:rPr lang="sk-SK" noProof="0" dirty="0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3DC1C5B2-A448-4489-A0FE-4B169B0B4812}" type="datetime1">
              <a:rPr lang="sk-SK" noProof="0" smtClean="0"/>
              <a:t>13. 11. 2020</a:t>
            </a:fld>
            <a:endParaRPr lang="sk-SK" noProof="0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sk-SK" noProof="0" dirty="0"/>
          </a:p>
        </p:txBody>
      </p:sp>
      <p:sp>
        <p:nvSpPr>
          <p:cNvPr id="6" name="Zástupné číslo snímky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71766878-3199-4EAB-94E7-2D6D11070E14}" type="slidenum">
              <a:rPr lang="sk-SK" noProof="0" smtClean="0"/>
              <a:pPr/>
              <a:t>‹#›</a:t>
            </a:fld>
            <a:endParaRPr lang="sk-SK" noProof="0" dirty="0"/>
          </a:p>
        </p:txBody>
      </p:sp>
      <p:sp>
        <p:nvSpPr>
          <p:cNvPr id="11" name="Voľný tvar 6" title="ľavý vlnitý okraj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Obdĺžnik 11" title="pravé orámovanie okraja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ĺžnik 16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36A1A43-B750-4259-AA02-68777493B1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562" y="1113183"/>
            <a:ext cx="3514476" cy="4346360"/>
          </a:xfrm>
        </p:spPr>
        <p:txBody>
          <a:bodyPr rtlCol="0">
            <a:normAutofit/>
          </a:bodyPr>
          <a:lstStyle/>
          <a:p>
            <a:r>
              <a:rPr lang="sk-SK" sz="3600" b="1" dirty="0" smtClean="0">
                <a:latin typeface="+mn-lt"/>
              </a:rPr>
              <a:t>Rečnícky štýl</a:t>
            </a:r>
            <a:br>
              <a:rPr lang="sk-SK" sz="3600" b="1" dirty="0" smtClean="0">
                <a:latin typeface="+mn-lt"/>
              </a:rPr>
            </a:br>
            <a:r>
              <a:rPr lang="sk-SK" sz="3600" b="1" dirty="0" smtClean="0">
                <a:latin typeface="+mn-lt"/>
              </a:rPr>
              <a:t/>
            </a:r>
            <a:br>
              <a:rPr lang="sk-SK" sz="3600" b="1" dirty="0" smtClean="0">
                <a:latin typeface="+mn-lt"/>
              </a:rPr>
            </a:br>
            <a:r>
              <a:rPr lang="sk-SK" sz="2000" b="1" dirty="0" smtClean="0">
                <a:latin typeface="+mn-lt"/>
              </a:rPr>
              <a:t>9. ročník,</a:t>
            </a:r>
            <a:br>
              <a:rPr lang="sk-SK" sz="2000" b="1" dirty="0" smtClean="0">
                <a:latin typeface="+mn-lt"/>
              </a:rPr>
            </a:br>
            <a:r>
              <a:rPr lang="sk-SK" sz="2000" b="1" dirty="0" smtClean="0">
                <a:latin typeface="+mn-lt"/>
              </a:rPr>
              <a:t> SJ,</a:t>
            </a:r>
            <a:br>
              <a:rPr lang="sk-SK" sz="2000" b="1" dirty="0" smtClean="0">
                <a:latin typeface="+mn-lt"/>
              </a:rPr>
            </a:br>
            <a:r>
              <a:rPr lang="sk-SK" sz="2000" b="1" dirty="0">
                <a:latin typeface="+mn-lt"/>
              </a:rPr>
              <a:t/>
            </a:r>
            <a:br>
              <a:rPr lang="sk-SK" sz="2000" b="1" dirty="0">
                <a:latin typeface="+mn-lt"/>
              </a:rPr>
            </a:br>
            <a:r>
              <a:rPr lang="sk-SK" sz="1200" b="1" dirty="0" err="1" smtClean="0">
                <a:latin typeface="+mn-lt"/>
              </a:rPr>
              <a:t>Mgr.A.Tutokyová</a:t>
            </a:r>
            <a:endParaRPr lang="sk-SK" sz="1200" b="1" dirty="0">
              <a:latin typeface="+mn-lt"/>
            </a:endParaRPr>
          </a:p>
        </p:txBody>
      </p:sp>
      <p:sp>
        <p:nvSpPr>
          <p:cNvPr id="19" name="Voľný tvar: Tvar 18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sk-SK" dirty="0"/>
          </a:p>
        </p:txBody>
      </p:sp>
      <p:pic>
        <p:nvPicPr>
          <p:cNvPr id="7" name="Obrázok 6" descr="odraz bežiacej osoby v kaluži">
            <a:extLst>
              <a:ext uri="{FF2B5EF4-FFF2-40B4-BE49-F238E27FC236}">
                <a16:creationId xmlns:a16="http://schemas.microsoft.com/office/drawing/2014/main" id="{F92AED05-CE03-4017-91A7-1CB221B81A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00" r="29584" b="-1"/>
          <a:stretch/>
        </p:blipFill>
        <p:spPr>
          <a:xfrm>
            <a:off x="6909478" y="10"/>
            <a:ext cx="5282519" cy="685799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7"/>
          <a:stretch/>
        </p:blipFill>
        <p:spPr>
          <a:xfrm>
            <a:off x="3586038" y="0"/>
            <a:ext cx="86059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79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Obdĺžnik 9">
            <a:extLst>
              <a:ext uri="{FF2B5EF4-FFF2-40B4-BE49-F238E27FC236}">
                <a16:creationId xmlns:a16="http://schemas.microsoft.com/office/drawing/2014/main" id="{022C3B48-99E5-4B5C-8E49-15C2A9552F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sk-SK" dirty="0"/>
          </a:p>
        </p:txBody>
      </p:sp>
      <p:sp>
        <p:nvSpPr>
          <p:cNvPr id="17" name="Voľný tvar 10">
            <a:extLst>
              <a:ext uri="{FF2B5EF4-FFF2-40B4-BE49-F238E27FC236}">
                <a16:creationId xmlns:a16="http://schemas.microsoft.com/office/drawing/2014/main" id="{C67B4E51-3288-4A1F-A92C-87C9401EDE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8" name="Obdĺžnik 13">
            <a:extLst>
              <a:ext uri="{FF2B5EF4-FFF2-40B4-BE49-F238E27FC236}">
                <a16:creationId xmlns:a16="http://schemas.microsoft.com/office/drawing/2014/main" id="{D3E95A6B-F840-413C-9E78-C33C02FFA4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Obdĺžnik 5"/>
          <p:cNvSpPr/>
          <p:nvPr/>
        </p:nvSpPr>
        <p:spPr>
          <a:xfrm>
            <a:off x="283464" y="289679"/>
            <a:ext cx="712088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400" b="1" dirty="0"/>
              <a:t>ŠTÝL</a:t>
            </a:r>
            <a:r>
              <a:rPr lang="sk-SK" sz="2400" dirty="0"/>
              <a:t> – spôsob výberu, usporiadania a využitia jazykových prostriedkov v hovorenom aj písanom prejave.</a:t>
            </a:r>
          </a:p>
          <a:p>
            <a:pPr algn="ctr"/>
            <a:r>
              <a:rPr lang="sk-SK" sz="2400" dirty="0"/>
              <a:t> </a:t>
            </a:r>
          </a:p>
          <a:p>
            <a:pPr algn="ctr"/>
            <a:r>
              <a:rPr lang="sk-SK" sz="2400" b="1" dirty="0"/>
              <a:t>ROZDELENIE ŠTÝLOV:</a:t>
            </a:r>
            <a:endParaRPr lang="sk-SK" sz="2400" dirty="0"/>
          </a:p>
          <a:p>
            <a:pPr algn="ctr"/>
            <a:r>
              <a:rPr lang="sk-SK" sz="2400" dirty="0"/>
              <a:t> </a:t>
            </a:r>
          </a:p>
          <a:p>
            <a:pPr algn="ctr"/>
            <a:r>
              <a:rPr lang="sk-SK" sz="2400" b="1" dirty="0"/>
              <a:t>Podľa funkcie prejavu rozlišujeme tzv. funkčné štýly,</a:t>
            </a:r>
            <a:r>
              <a:rPr lang="sk-SK" sz="2400" dirty="0"/>
              <a:t> ktoré rozdeľujeme na:</a:t>
            </a:r>
          </a:p>
          <a:p>
            <a:pPr algn="ctr"/>
            <a:r>
              <a:rPr lang="sk-SK" sz="2400" dirty="0"/>
              <a:t> </a:t>
            </a:r>
          </a:p>
          <a:p>
            <a:pPr algn="ctr">
              <a:buFont typeface="+mj-lt"/>
              <a:buAutoNum type="arabicPeriod"/>
            </a:pPr>
            <a:r>
              <a:rPr lang="sk-SK" sz="2400" b="1" dirty="0"/>
              <a:t>štýly </a:t>
            </a:r>
            <a:r>
              <a:rPr lang="sk-SK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verejného styku</a:t>
            </a:r>
            <a:r>
              <a:rPr lang="sk-SK" sz="2400" b="1" dirty="0"/>
              <a:t>:</a:t>
            </a:r>
            <a:r>
              <a:rPr lang="sk-SK" sz="2400" dirty="0"/>
              <a:t> náučný, publicistický, administratívny, rečnícky, umelecký</a:t>
            </a:r>
          </a:p>
          <a:p>
            <a:pPr algn="ctr">
              <a:buFont typeface="+mj-lt"/>
              <a:buAutoNum type="arabicPeriod"/>
            </a:pPr>
            <a:r>
              <a:rPr lang="sk-SK" sz="2400" b="1" dirty="0"/>
              <a:t>štýly </a:t>
            </a:r>
            <a:r>
              <a:rPr lang="sk-SK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súkromného styku</a:t>
            </a:r>
            <a:r>
              <a:rPr lang="sk-SK" sz="2400" b="1" dirty="0"/>
              <a:t>:</a:t>
            </a:r>
            <a:r>
              <a:rPr lang="sk-SK" sz="2400" dirty="0"/>
              <a:t> </a:t>
            </a:r>
            <a:r>
              <a:rPr lang="sk-SK" sz="2400" dirty="0" smtClean="0"/>
              <a:t>hovorový</a:t>
            </a:r>
          </a:p>
          <a:p>
            <a:pPr algn="ctr">
              <a:buFont typeface="+mj-lt"/>
              <a:buAutoNum type="arabicPeriod"/>
            </a:pPr>
            <a:endParaRPr lang="sk-SK" sz="2400" dirty="0" smtClean="0"/>
          </a:p>
          <a:p>
            <a:pPr algn="ctr"/>
            <a:r>
              <a:rPr lang="sk-SK" sz="2400" b="1" dirty="0"/>
              <a:t>Funkcia rečníckeho štýlu:</a:t>
            </a:r>
            <a:r>
              <a:rPr lang="sk-SK" sz="2400" dirty="0"/>
              <a:t> presviedčať, vysvetľovať, informovať, komentovať, agitovať, zapôsobiť na city poslucháča</a:t>
            </a:r>
            <a:r>
              <a:rPr lang="sk-SK" dirty="0"/>
              <a:t>.</a:t>
            </a:r>
            <a:endParaRPr lang="sk-SK" dirty="0" smtClean="0"/>
          </a:p>
          <a:p>
            <a:pPr algn="ctr">
              <a:buFont typeface="+mj-lt"/>
              <a:buAutoNum type="arabicPeriod"/>
            </a:pPr>
            <a:endParaRPr lang="sk-SK" dirty="0"/>
          </a:p>
          <a:p>
            <a:pPr algn="ctr"/>
            <a:endParaRPr lang="sk-SK" dirty="0" smtClean="0"/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571" y="2465422"/>
            <a:ext cx="3426056" cy="1927156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301" y="289679"/>
            <a:ext cx="3022597" cy="2019095"/>
          </a:xfrm>
          <a:prstGeom prst="rect">
            <a:avLst/>
          </a:prstGeom>
        </p:spPr>
      </p:pic>
      <p:pic>
        <p:nvPicPr>
          <p:cNvPr id="15" name="Obrázok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571" y="4639707"/>
            <a:ext cx="3412041" cy="191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787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2658139" y="202020"/>
            <a:ext cx="562462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400" dirty="0" smtClean="0"/>
              <a:t>   Rečnícky štýl sa od </a:t>
            </a:r>
            <a:r>
              <a:rPr lang="sk-SK" sz="2400" dirty="0"/>
              <a:t>staroveku </a:t>
            </a:r>
            <a:r>
              <a:rPr lang="sk-SK" sz="2400" dirty="0" smtClean="0"/>
              <a:t> </a:t>
            </a:r>
            <a:r>
              <a:rPr lang="sk-SK" sz="2400" dirty="0"/>
              <a:t>považuje za umenie.</a:t>
            </a:r>
          </a:p>
          <a:p>
            <a:pPr algn="ctr"/>
            <a:r>
              <a:rPr lang="sk-SK" sz="2400" dirty="0"/>
              <a:t>Prvé rečnícke útvary vznikli približne </a:t>
            </a:r>
            <a:r>
              <a:rPr lang="sk-SK" sz="2400" b="1" dirty="0"/>
              <a:t>v 6. storočí pred Kr. v starovekom Grécku</a:t>
            </a:r>
            <a:r>
              <a:rPr lang="sk-SK" sz="2400" dirty="0"/>
              <a:t>. </a:t>
            </a:r>
            <a:endParaRPr lang="sk-SK" sz="2400" dirty="0" smtClean="0"/>
          </a:p>
          <a:p>
            <a:pPr algn="ctr"/>
            <a:r>
              <a:rPr lang="sk-SK" sz="2400" dirty="0" smtClean="0"/>
              <a:t>Každý </a:t>
            </a:r>
            <a:r>
              <a:rPr lang="sk-SK" sz="2400" dirty="0"/>
              <a:t>občan mohol slobodne vyjadriť svoju mienku, slobodne vystúpiť napr. na sneme. </a:t>
            </a:r>
            <a:r>
              <a:rPr lang="sk-SK" sz="2400" dirty="0" smtClean="0"/>
              <a:t>V</a:t>
            </a:r>
          </a:p>
          <a:p>
            <a:pPr algn="ctr"/>
            <a:endParaRPr lang="sk-SK" sz="2400" dirty="0" smtClean="0"/>
          </a:p>
          <a:p>
            <a:r>
              <a:rPr lang="sk-SK" sz="2400" dirty="0"/>
              <a:t>K najznámejším rétorom patril </a:t>
            </a:r>
            <a:r>
              <a:rPr lang="sk-SK" sz="2400" b="1" dirty="0" err="1"/>
              <a:t>Gorgias,zakladateľ</a:t>
            </a:r>
            <a:r>
              <a:rPr lang="sk-SK" sz="2400" b="1" dirty="0"/>
              <a:t> prvej </a:t>
            </a:r>
            <a:r>
              <a:rPr lang="sk-SK" sz="2400" b="1" dirty="0" err="1"/>
              <a:t>rétorskej</a:t>
            </a:r>
            <a:r>
              <a:rPr lang="sk-SK" sz="2400" b="1" dirty="0"/>
              <a:t> školy</a:t>
            </a:r>
            <a:r>
              <a:rPr lang="sk-SK" sz="2400" dirty="0"/>
              <a:t>. Medzi slávnych rečníkov patril aj </a:t>
            </a:r>
            <a:r>
              <a:rPr lang="sk-SK" sz="2400" b="1" dirty="0"/>
              <a:t>Sokrates</a:t>
            </a:r>
            <a:r>
              <a:rPr lang="sk-SK" sz="2400" dirty="0"/>
              <a:t> a jeho žiak </a:t>
            </a:r>
            <a:r>
              <a:rPr lang="sk-SK" sz="2400" b="1" dirty="0"/>
              <a:t>Platón</a:t>
            </a:r>
            <a:r>
              <a:rPr lang="sk-SK" sz="2400" dirty="0"/>
              <a:t>. Platónovým žiakom bol </a:t>
            </a:r>
            <a:r>
              <a:rPr lang="sk-SK" sz="2400" b="1" dirty="0" smtClean="0"/>
              <a:t>Aristoteles</a:t>
            </a:r>
            <a:r>
              <a:rPr lang="sk-SK" sz="2400" dirty="0"/>
              <a:t>. V r. 347 napísal spis Rétorika, ktorý spolu so spisom Poetika tvorí základ európskej rétoriky</a:t>
            </a:r>
            <a:r>
              <a:rPr lang="sk-SK" sz="2400" dirty="0" smtClean="0"/>
              <a:t>.</a:t>
            </a:r>
          </a:p>
          <a:p>
            <a:endParaRPr lang="sk-SK" sz="2400" dirty="0" smtClean="0"/>
          </a:p>
          <a:p>
            <a:r>
              <a:rPr lang="sk-SK" sz="2400" dirty="0"/>
              <a:t> </a:t>
            </a:r>
            <a:r>
              <a:rPr lang="sk-SK" sz="2400" dirty="0" smtClean="0"/>
              <a:t>  </a:t>
            </a:r>
            <a:r>
              <a:rPr lang="sk-SK" sz="2800" b="1" dirty="0" smtClean="0"/>
              <a:t>Rétorika </a:t>
            </a:r>
            <a:r>
              <a:rPr lang="sk-SK" sz="2800" dirty="0"/>
              <a:t>– </a:t>
            </a:r>
            <a:r>
              <a:rPr lang="sk-SK" sz="2800" b="1" dirty="0"/>
              <a:t>náuka o rečníctve.</a:t>
            </a:r>
          </a:p>
          <a:p>
            <a:endParaRPr lang="sk-SK" sz="2400" dirty="0"/>
          </a:p>
          <a:p>
            <a:pPr algn="ctr"/>
            <a:endParaRPr lang="sk-SK" sz="2400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" b="3940"/>
          <a:stretch/>
        </p:blipFill>
        <p:spPr>
          <a:xfrm>
            <a:off x="8516680" y="400825"/>
            <a:ext cx="3451575" cy="579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018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43" r="-6743"/>
          <a:stretch/>
        </p:blipFill>
        <p:spPr>
          <a:xfrm>
            <a:off x="5506295" y="2772150"/>
            <a:ext cx="6986177" cy="3917802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257" y="318977"/>
            <a:ext cx="2926838" cy="2180591"/>
          </a:xfrm>
          <a:prstGeom prst="rect">
            <a:avLst/>
          </a:prstGeom>
        </p:spPr>
      </p:pic>
      <p:sp>
        <p:nvSpPr>
          <p:cNvPr id="6" name="Obdĺžnik 5"/>
          <p:cNvSpPr/>
          <p:nvPr/>
        </p:nvSpPr>
        <p:spPr>
          <a:xfrm>
            <a:off x="467833" y="318977"/>
            <a:ext cx="690053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000" b="1" dirty="0" smtClean="0"/>
              <a:t>ZNAKY </a:t>
            </a:r>
            <a:r>
              <a:rPr lang="sk-SK" sz="2000" b="1" dirty="0"/>
              <a:t>REČNÍCKEHO ŠTÝLU </a:t>
            </a:r>
            <a:endParaRPr lang="sk-SK" sz="2000" b="1" dirty="0" smtClean="0"/>
          </a:p>
          <a:p>
            <a:endParaRPr lang="sk-SK" sz="20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sk-SK" sz="2000" b="1" dirty="0"/>
              <a:t>verejnosť</a:t>
            </a:r>
            <a:r>
              <a:rPr lang="sk-SK" sz="2000" dirty="0"/>
              <a:t> </a:t>
            </a:r>
            <a:endParaRPr lang="sk-SK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sk-SK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je to štýl verejnej komunikácie, ale realizuje sa aj v súkromí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autor využíva </a:t>
            </a:r>
            <a:r>
              <a:rPr lang="sk-SK" dirty="0" smtClean="0"/>
              <a:t> </a:t>
            </a:r>
            <a:r>
              <a:rPr lang="sk-SK" dirty="0"/>
              <a:t>prostriedky zo spisovnej formy jazyka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pre širokú verejnosť volí cudzie slová, ktoré sú všeobecne </a:t>
            </a:r>
            <a:r>
              <a:rPr lang="sk-SK" dirty="0" smtClean="0"/>
              <a:t>známe</a:t>
            </a:r>
            <a:endParaRPr lang="sk-SK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používa kratšie vety než v odbornom </a:t>
            </a:r>
            <a:r>
              <a:rPr lang="sk-SK" dirty="0" smtClean="0"/>
              <a:t>štýle</a:t>
            </a:r>
          </a:p>
          <a:p>
            <a:pPr lvl="1"/>
            <a:endParaRPr lang="sk-SK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>
              <a:buFont typeface="Arial" panose="020B0604020202020204" pitchFamily="34" charset="0"/>
              <a:buChar char="•"/>
            </a:pPr>
            <a:r>
              <a:rPr lang="sk-SK" sz="2000" b="1" dirty="0" err="1" smtClean="0"/>
              <a:t>ústnosť</a:t>
            </a:r>
            <a:r>
              <a:rPr lang="sk-SK" sz="2000" b="1" dirty="0" smtClean="0"/>
              <a:t>/písomnosť</a:t>
            </a:r>
          </a:p>
          <a:p>
            <a:r>
              <a:rPr lang="sk-SK" sz="2000" dirty="0" smtClean="0"/>
              <a:t> </a:t>
            </a:r>
            <a:endParaRPr lang="sk-SK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väčšina </a:t>
            </a:r>
            <a:r>
              <a:rPr lang="sk-SK" dirty="0" smtClean="0"/>
              <a:t>prejavov </a:t>
            </a:r>
            <a:r>
              <a:rPr lang="sk-SK" dirty="0"/>
              <a:t>sa vopred písomne </a:t>
            </a:r>
            <a:r>
              <a:rPr lang="sk-SK" dirty="0" smtClean="0"/>
              <a:t>pripravuje </a:t>
            </a:r>
            <a:r>
              <a:rPr lang="sk-SK" dirty="0"/>
              <a:t>a </a:t>
            </a:r>
            <a:r>
              <a:rPr lang="sk-SK" dirty="0" smtClean="0"/>
              <a:t>prednesie</a:t>
            </a:r>
            <a:endParaRPr lang="sk-SK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autor využíva zvukové prostriedky reči (dôraz, </a:t>
            </a:r>
            <a:r>
              <a:rPr lang="sk-SK" dirty="0" smtClean="0"/>
              <a:t>melódia, tempo)</a:t>
            </a:r>
            <a:endParaRPr lang="sk-SK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využíva neverbálne komunikačné </a:t>
            </a:r>
            <a:r>
              <a:rPr lang="sk-SK" dirty="0" smtClean="0"/>
              <a:t>prostriedky (gestá, mimiku a postoj)</a:t>
            </a:r>
            <a:endParaRPr lang="sk-SK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sleduje spätnú väzbu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dodržuje oficiálnu vzdialenosť medzi </a:t>
            </a:r>
            <a:r>
              <a:rPr lang="sk-SK" dirty="0" err="1" smtClean="0"/>
              <a:t>komunikantmi</a:t>
            </a:r>
            <a:endParaRPr lang="sk-SK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k-SK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772795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90577" y="669852"/>
            <a:ext cx="9005776" cy="4823524"/>
          </a:xfrm>
        </p:spPr>
        <p:txBody>
          <a:bodyPr/>
          <a:lstStyle/>
          <a:p>
            <a:r>
              <a:rPr lang="sk-SK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Útvary rečníckeho štýlu</a:t>
            </a:r>
            <a:br>
              <a:rPr lang="sk-SK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k-SK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k-SK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k-SK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k-SK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k-SK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k-SK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k-SK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prívet</a:t>
            </a:r>
            <a:br>
              <a:rPr lang="sk-SK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k-SK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k-SK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k-SK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-slávnostný prejav</a:t>
            </a:r>
            <a:r>
              <a:rPr lang="sk-SK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k-SK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k-SK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k-SK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k-SK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-prejav na konferencii</a:t>
            </a:r>
            <a:br>
              <a:rPr lang="sk-SK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k-SK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k-SK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k-SK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diskusný príspevok</a:t>
            </a:r>
            <a:br>
              <a:rPr lang="sk-SK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k-SK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k-SK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k-SK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prednáška</a:t>
            </a:r>
            <a:br>
              <a:rPr lang="sk-SK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k-SK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k-SK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k-SK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referát</a:t>
            </a:r>
            <a:br>
              <a:rPr lang="sk-SK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k-SK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k-SK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sk-SK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737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06" y="2009554"/>
            <a:ext cx="10530754" cy="4445517"/>
          </a:xfrm>
          <a:prstGeom prst="rect">
            <a:avLst/>
          </a:prstGeom>
        </p:spPr>
      </p:pic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456706" y="595423"/>
            <a:ext cx="6667107" cy="53632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Jazykové prostriedky, ktoré sa využívajú pri rečníckom prejave</a:t>
            </a:r>
            <a:r>
              <a:rPr lang="sk-SK" sz="2800" b="1" dirty="0" smtClean="0"/>
              <a:t>:</a:t>
            </a:r>
          </a:p>
          <a:p>
            <a:pPr marL="0" indent="0">
              <a:buNone/>
            </a:pPr>
            <a:endParaRPr lang="sk-SK" sz="2400" dirty="0"/>
          </a:p>
          <a:p>
            <a:pPr>
              <a:buFontTx/>
              <a:buChar char="-"/>
            </a:pPr>
            <a:r>
              <a:rPr lang="sk-SK" sz="2400" dirty="0" smtClean="0"/>
              <a:t>Oslovenie</a:t>
            </a:r>
          </a:p>
          <a:p>
            <a:pPr>
              <a:buFontTx/>
              <a:buChar char="-"/>
            </a:pPr>
            <a:r>
              <a:rPr lang="sk-SK" sz="2400" dirty="0" smtClean="0"/>
              <a:t>Všeobecne zrozumiteľný slovník</a:t>
            </a:r>
          </a:p>
          <a:p>
            <a:pPr>
              <a:buFontTx/>
              <a:buChar char="-"/>
            </a:pPr>
            <a:r>
              <a:rPr lang="sk-SK" sz="2400" dirty="0" smtClean="0"/>
              <a:t>Obrazné pomenovania</a:t>
            </a:r>
          </a:p>
          <a:p>
            <a:pPr>
              <a:buFontTx/>
              <a:buChar char="-"/>
            </a:pPr>
            <a:r>
              <a:rPr lang="sk-SK" sz="2400" dirty="0" smtClean="0"/>
              <a:t>Častice</a:t>
            </a:r>
          </a:p>
          <a:p>
            <a:pPr>
              <a:buFontTx/>
              <a:buChar char="-"/>
            </a:pPr>
            <a:r>
              <a:rPr lang="sk-SK" sz="2400" dirty="0" smtClean="0"/>
              <a:t>Citoslovcia</a:t>
            </a:r>
          </a:p>
          <a:p>
            <a:pPr>
              <a:buFontTx/>
              <a:buChar char="-"/>
            </a:pPr>
            <a:r>
              <a:rPr lang="sk-SK" sz="2400" dirty="0" smtClean="0"/>
              <a:t>Opytovacie a zvolacie vety</a:t>
            </a:r>
          </a:p>
          <a:p>
            <a:pPr>
              <a:buFontTx/>
              <a:buChar char="-"/>
            </a:pPr>
            <a:r>
              <a:rPr lang="sk-SK" sz="2400" dirty="0" smtClean="0"/>
              <a:t>Mimojazykové prostriedky</a:t>
            </a:r>
          </a:p>
          <a:p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424689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2800" dirty="0" smtClean="0"/>
              <a:t>Pri každom prejave</a:t>
            </a:r>
            <a:br>
              <a:rPr lang="sk-SK" sz="2800" dirty="0" smtClean="0"/>
            </a:br>
            <a:r>
              <a:rPr lang="sk-SK" sz="2800" dirty="0" smtClean="0"/>
              <a:t>zvoľ primerané – pomalšie tempo reči s prestávkami, výraz, príjemné vystupovanie a mimiku. </a:t>
            </a:r>
            <a:endParaRPr lang="sk-SK" sz="2800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739" y="2152021"/>
            <a:ext cx="3621697" cy="2037205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160401"/>
            <a:ext cx="60960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294470"/>
      </p:ext>
    </p:extLst>
  </p:cSld>
  <p:clrMapOvr>
    <a:masterClrMapping/>
  </p:clrMapOvr>
</p:sld>
</file>

<file path=ppt/theme/theme1.xml><?xml version="1.0" encoding="utf-8"?>
<a:theme xmlns:a="http://schemas.openxmlformats.org/drawingml/2006/main" name="Štítok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6765_TF67530480.potx" id="{F71D3212-4FF7-447E-949A-9BBE2C3B28EB}" vid="{4BCDF23D-1DF7-4756-A478-8EE83576366D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D0DBFED-7AB5-403D-9982-F81C20C3F5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55D5C12-9048-448D-A69C-F00736C0732E}">
  <ds:schemaRefs>
    <ds:schemaRef ds:uri="http://purl.org/dc/dcmitype/"/>
    <ds:schemaRef ds:uri="http://www.w3.org/XML/1998/namespace"/>
    <ds:schemaRef ds:uri="http://schemas.openxmlformats.org/package/2006/metadata/core-properties"/>
    <ds:schemaRef ds:uri="http://purl.org/dc/elements/1.1/"/>
    <ds:schemaRef ds:uri="16c05727-aa75-4e4a-9b5f-8a80a1165891"/>
    <ds:schemaRef ds:uri="http://purl.org/dc/terms/"/>
    <ds:schemaRef ds:uri="http://schemas.microsoft.com/office/2006/documentManagement/types"/>
    <ds:schemaRef ds:uri="71af3243-3dd4-4a8d-8c0d-dd76da1f02a5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032C9D10-CA80-4BC9-9D59-B4B9486E932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Návrh odznakov</Template>
  <TotalTime>0</TotalTime>
  <Words>72</Words>
  <Application>Microsoft Office PowerPoint</Application>
  <PresentationFormat>Širokouhlá</PresentationFormat>
  <Paragraphs>49</Paragraphs>
  <Slides>7</Slides>
  <Notes>2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7</vt:i4>
      </vt:variant>
    </vt:vector>
  </HeadingPairs>
  <TitlesOfParts>
    <vt:vector size="12" baseType="lpstr">
      <vt:lpstr>Arial</vt:lpstr>
      <vt:lpstr>Calibri</vt:lpstr>
      <vt:lpstr>Gill Sans MT</vt:lpstr>
      <vt:lpstr>Impact</vt:lpstr>
      <vt:lpstr>Štítok</vt:lpstr>
      <vt:lpstr>Rečnícky štýl  9. ročník,  SJ,  Mgr.A.Tutokyová</vt:lpstr>
      <vt:lpstr>Prezentácia programu PowerPoint</vt:lpstr>
      <vt:lpstr>Prezentácia programu PowerPoint</vt:lpstr>
      <vt:lpstr>Prezentácia programu PowerPoint</vt:lpstr>
      <vt:lpstr>Útvary rečníckeho štýlu    - prívet  -slávnostný prejav  -prejav na konferencii  - diskusný príspevok  - prednáška  - referát  </vt:lpstr>
      <vt:lpstr>Prezentácia programu PowerPoint</vt:lpstr>
      <vt:lpstr>Pri každom prejave zvoľ primerané – pomalšie tempo reči s prestávkami, výraz, príjemné vystupovanie a mimiku.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2020-11-13T17:41:43Z</dcterms:created>
  <dcterms:modified xsi:type="dcterms:W3CDTF">2020-11-13T19:34:53Z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