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9">
            <a:extLst>
              <a:ext uri="{FF2B5EF4-FFF2-40B4-BE49-F238E27FC236}">
                <a16:creationId xmlns:a16="http://schemas.microsoft.com/office/drawing/2014/main" id="{2DFF02AC-2DC2-4EBF-8398-99EF62C57123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Zaoblený obdĺžnik 10">
            <a:extLst>
              <a:ext uri="{FF2B5EF4-FFF2-40B4-BE49-F238E27FC236}">
                <a16:creationId xmlns:a16="http://schemas.microsoft.com/office/drawing/2014/main" id="{7DB2A683-F768-4A60-A6D4-D26C0EF92A92}"/>
              </a:ext>
            </a:extLst>
          </p:cNvPr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k-SK"/>
              <a:t>Kliknite sem a upravte štýl predlohy podnadpisov.</a:t>
            </a:r>
            <a:endParaRPr lang="en-US"/>
          </a:p>
        </p:txBody>
      </p:sp>
      <p:sp>
        <p:nvSpPr>
          <p:cNvPr id="7" name="Zástupný symbol dátumu 18">
            <a:extLst>
              <a:ext uri="{FF2B5EF4-FFF2-40B4-BE49-F238E27FC236}">
                <a16:creationId xmlns:a16="http://schemas.microsoft.com/office/drawing/2014/main" id="{17E51285-AE4C-46F9-AC18-FCDFEB856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9F1707-2041-4088-AC3B-0ADB6CA3CE17}" type="datetimeFigureOut">
              <a:rPr lang="sk-SK"/>
              <a:pPr>
                <a:defRPr/>
              </a:pPr>
              <a:t>27. 12. 2021</a:t>
            </a:fld>
            <a:endParaRPr lang="sk-SK"/>
          </a:p>
        </p:txBody>
      </p:sp>
      <p:sp>
        <p:nvSpPr>
          <p:cNvPr id="8" name="Zástupný symbol päty 7">
            <a:extLst>
              <a:ext uri="{FF2B5EF4-FFF2-40B4-BE49-F238E27FC236}">
                <a16:creationId xmlns:a16="http://schemas.microsoft.com/office/drawing/2014/main" id="{2207BEAE-C9FC-4623-B687-7F9AB786D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10">
            <a:extLst>
              <a:ext uri="{FF2B5EF4-FFF2-40B4-BE49-F238E27FC236}">
                <a16:creationId xmlns:a16="http://schemas.microsoft.com/office/drawing/2014/main" id="{898D3A23-4A20-4471-8B30-913F170B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D9A3D-72B9-46E5-85CC-AA352780E010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38097179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24">
            <a:extLst>
              <a:ext uri="{FF2B5EF4-FFF2-40B4-BE49-F238E27FC236}">
                <a16:creationId xmlns:a16="http://schemas.microsoft.com/office/drawing/2014/main" id="{BD095D5F-28EB-4F18-82FD-580599562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83358-9E8C-45A8-A021-C28A8F1CFE32}" type="datetimeFigureOut">
              <a:rPr lang="sk-SK"/>
              <a:pPr>
                <a:defRPr/>
              </a:pPr>
              <a:t>27. 12. 2021</a:t>
            </a:fld>
            <a:endParaRPr lang="sk-SK"/>
          </a:p>
        </p:txBody>
      </p:sp>
      <p:sp>
        <p:nvSpPr>
          <p:cNvPr id="5" name="Zástupný symbol päty 17">
            <a:extLst>
              <a:ext uri="{FF2B5EF4-FFF2-40B4-BE49-F238E27FC236}">
                <a16:creationId xmlns:a16="http://schemas.microsoft.com/office/drawing/2014/main" id="{8667F28F-07DF-4AF2-82A4-D859E7CD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4">
            <a:extLst>
              <a:ext uri="{FF2B5EF4-FFF2-40B4-BE49-F238E27FC236}">
                <a16:creationId xmlns:a16="http://schemas.microsoft.com/office/drawing/2014/main" id="{82C0D5EA-CEC0-4382-B139-C2270C736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3813A-C030-433A-BB80-35BE6EBEB349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97546155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24">
            <a:extLst>
              <a:ext uri="{FF2B5EF4-FFF2-40B4-BE49-F238E27FC236}">
                <a16:creationId xmlns:a16="http://schemas.microsoft.com/office/drawing/2014/main" id="{1866D9F8-6D67-4D00-96CC-31F62F658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2C36D-6154-4BEA-844C-96128E436345}" type="datetimeFigureOut">
              <a:rPr lang="sk-SK"/>
              <a:pPr>
                <a:defRPr/>
              </a:pPr>
              <a:t>27. 12. 2021</a:t>
            </a:fld>
            <a:endParaRPr lang="sk-SK"/>
          </a:p>
        </p:txBody>
      </p:sp>
      <p:sp>
        <p:nvSpPr>
          <p:cNvPr id="5" name="Zástupný symbol päty 17">
            <a:extLst>
              <a:ext uri="{FF2B5EF4-FFF2-40B4-BE49-F238E27FC236}">
                <a16:creationId xmlns:a16="http://schemas.microsoft.com/office/drawing/2014/main" id="{29B8F768-A67C-44B9-BD37-E9A9B3527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4">
            <a:extLst>
              <a:ext uri="{FF2B5EF4-FFF2-40B4-BE49-F238E27FC236}">
                <a16:creationId xmlns:a16="http://schemas.microsoft.com/office/drawing/2014/main" id="{0C5BF235-8AFD-4871-8358-A0C3176A5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0A750-D2D3-47DF-8654-E0D96F7B268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031392489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24">
            <a:extLst>
              <a:ext uri="{FF2B5EF4-FFF2-40B4-BE49-F238E27FC236}">
                <a16:creationId xmlns:a16="http://schemas.microsoft.com/office/drawing/2014/main" id="{497800A5-02FB-46F1-8A14-87A8C4470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21A5E-E355-4028-92EF-E646F8575A78}" type="datetimeFigureOut">
              <a:rPr lang="sk-SK"/>
              <a:pPr>
                <a:defRPr/>
              </a:pPr>
              <a:t>27. 12. 2021</a:t>
            </a:fld>
            <a:endParaRPr lang="sk-SK"/>
          </a:p>
        </p:txBody>
      </p:sp>
      <p:sp>
        <p:nvSpPr>
          <p:cNvPr id="5" name="Zástupný symbol päty 17">
            <a:extLst>
              <a:ext uri="{FF2B5EF4-FFF2-40B4-BE49-F238E27FC236}">
                <a16:creationId xmlns:a16="http://schemas.microsoft.com/office/drawing/2014/main" id="{0393A8BF-D407-417D-87F9-6F1ADA57C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4">
            <a:extLst>
              <a:ext uri="{FF2B5EF4-FFF2-40B4-BE49-F238E27FC236}">
                <a16:creationId xmlns:a16="http://schemas.microsoft.com/office/drawing/2014/main" id="{317416D4-A4C8-45F4-8C78-69EC46C0D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8AD59-07AE-4724-9CFD-15E827E794A8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588686457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9">
            <a:extLst>
              <a:ext uri="{FF2B5EF4-FFF2-40B4-BE49-F238E27FC236}">
                <a16:creationId xmlns:a16="http://schemas.microsoft.com/office/drawing/2014/main" id="{38CB1AB8-B16D-481E-96B9-673C8D5D1F17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Zaoblený obdĺžnik 10">
            <a:extLst>
              <a:ext uri="{FF2B5EF4-FFF2-40B4-BE49-F238E27FC236}">
                <a16:creationId xmlns:a16="http://schemas.microsoft.com/office/drawing/2014/main" id="{92408B06-D33D-4358-A88A-7DBF24DF2706}"/>
              </a:ext>
            </a:extLst>
          </p:cNvPr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dátumu 3">
            <a:extLst>
              <a:ext uri="{FF2B5EF4-FFF2-40B4-BE49-F238E27FC236}">
                <a16:creationId xmlns:a16="http://schemas.microsoft.com/office/drawing/2014/main" id="{39028C63-3EFF-45A9-BBB6-24A0F5AC5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88E5A9-DD74-4E95-B4DE-21A16A70B21D}" type="datetimeFigureOut">
              <a:rPr lang="sk-SK"/>
              <a:pPr>
                <a:defRPr/>
              </a:pPr>
              <a:t>27. 12. 2021</a:t>
            </a:fld>
            <a:endParaRPr lang="sk-SK"/>
          </a:p>
        </p:txBody>
      </p:sp>
      <p:sp>
        <p:nvSpPr>
          <p:cNvPr id="7" name="Zástupný symbol päty 4">
            <a:extLst>
              <a:ext uri="{FF2B5EF4-FFF2-40B4-BE49-F238E27FC236}">
                <a16:creationId xmlns:a16="http://schemas.microsoft.com/office/drawing/2014/main" id="{D660CEB8-E87D-4F74-BB5E-B31CC3D2A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čísla snímky 5">
            <a:extLst>
              <a:ext uri="{FF2B5EF4-FFF2-40B4-BE49-F238E27FC236}">
                <a16:creationId xmlns:a16="http://schemas.microsoft.com/office/drawing/2014/main" id="{703ED309-D8A6-44EB-B46F-72B9F043E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56DDF-FC65-4738-8894-906B30379EBF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835712186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24">
            <a:extLst>
              <a:ext uri="{FF2B5EF4-FFF2-40B4-BE49-F238E27FC236}">
                <a16:creationId xmlns:a16="http://schemas.microsoft.com/office/drawing/2014/main" id="{B296FFD7-0C5F-4F13-AC64-CA5C1D0C9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E955E-3DBC-459B-8C51-36E16C0D46B9}" type="datetimeFigureOut">
              <a:rPr lang="sk-SK"/>
              <a:pPr>
                <a:defRPr/>
              </a:pPr>
              <a:t>27. 12. 2021</a:t>
            </a:fld>
            <a:endParaRPr lang="sk-SK"/>
          </a:p>
        </p:txBody>
      </p:sp>
      <p:sp>
        <p:nvSpPr>
          <p:cNvPr id="6" name="Zástupný symbol päty 17">
            <a:extLst>
              <a:ext uri="{FF2B5EF4-FFF2-40B4-BE49-F238E27FC236}">
                <a16:creationId xmlns:a16="http://schemas.microsoft.com/office/drawing/2014/main" id="{CA2A5607-295F-4D9D-9269-A7B14FC79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4">
            <a:extLst>
              <a:ext uri="{FF2B5EF4-FFF2-40B4-BE49-F238E27FC236}">
                <a16:creationId xmlns:a16="http://schemas.microsoft.com/office/drawing/2014/main" id="{367E00B6-C724-4461-A183-98777C105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FE349-2053-4E69-A1F4-8E60B64ED4A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166911495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Zástupný symbol dátumu 24">
            <a:extLst>
              <a:ext uri="{FF2B5EF4-FFF2-40B4-BE49-F238E27FC236}">
                <a16:creationId xmlns:a16="http://schemas.microsoft.com/office/drawing/2014/main" id="{9C014626-0D95-4158-BBD6-CE2C61C07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7AAB4-F67D-4BFD-843B-AF4F507DEC37}" type="datetimeFigureOut">
              <a:rPr lang="sk-SK"/>
              <a:pPr>
                <a:defRPr/>
              </a:pPr>
              <a:t>27. 12. 2021</a:t>
            </a:fld>
            <a:endParaRPr lang="sk-SK"/>
          </a:p>
        </p:txBody>
      </p:sp>
      <p:sp>
        <p:nvSpPr>
          <p:cNvPr id="8" name="Zástupný symbol päty 17">
            <a:extLst>
              <a:ext uri="{FF2B5EF4-FFF2-40B4-BE49-F238E27FC236}">
                <a16:creationId xmlns:a16="http://schemas.microsoft.com/office/drawing/2014/main" id="{9F32C91F-E294-4A44-AE72-2828FF938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4">
            <a:extLst>
              <a:ext uri="{FF2B5EF4-FFF2-40B4-BE49-F238E27FC236}">
                <a16:creationId xmlns:a16="http://schemas.microsoft.com/office/drawing/2014/main" id="{75677AE9-EE82-4A90-86BE-E823EB222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9801E-5C1D-43DA-8518-CC7F7361E8F0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749799776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4">
            <a:extLst>
              <a:ext uri="{FF2B5EF4-FFF2-40B4-BE49-F238E27FC236}">
                <a16:creationId xmlns:a16="http://schemas.microsoft.com/office/drawing/2014/main" id="{EA4EB7D0-9B08-481E-8838-182F1D90E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18C47-52BE-4BF1-B8D8-FAF386B238FA}" type="datetimeFigureOut">
              <a:rPr lang="sk-SK"/>
              <a:pPr>
                <a:defRPr/>
              </a:pPr>
              <a:t>27. 12. 2021</a:t>
            </a:fld>
            <a:endParaRPr lang="sk-SK"/>
          </a:p>
        </p:txBody>
      </p:sp>
      <p:sp>
        <p:nvSpPr>
          <p:cNvPr id="4" name="Zástupný symbol päty 17">
            <a:extLst>
              <a:ext uri="{FF2B5EF4-FFF2-40B4-BE49-F238E27FC236}">
                <a16:creationId xmlns:a16="http://schemas.microsoft.com/office/drawing/2014/main" id="{7B0949ED-A8BB-4C0F-B7AA-FDBDB155E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>
            <a:extLst>
              <a:ext uri="{FF2B5EF4-FFF2-40B4-BE49-F238E27FC236}">
                <a16:creationId xmlns:a16="http://schemas.microsoft.com/office/drawing/2014/main" id="{872F86A1-C54B-4E23-8407-2C30E690B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B6B05-A6C1-489B-BC17-3D08516F396A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452611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ĺžnik 9">
            <a:extLst>
              <a:ext uri="{FF2B5EF4-FFF2-40B4-BE49-F238E27FC236}">
                <a16:creationId xmlns:a16="http://schemas.microsoft.com/office/drawing/2014/main" id="{B8608253-A546-4B08-9AF7-7BFDA1DDACCE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dátumu 1">
            <a:extLst>
              <a:ext uri="{FF2B5EF4-FFF2-40B4-BE49-F238E27FC236}">
                <a16:creationId xmlns:a16="http://schemas.microsoft.com/office/drawing/2014/main" id="{BCBE4BA7-C20F-414F-8739-770284033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1C28D4-E9FD-4B92-9A27-3E864062A108}" type="datetimeFigureOut">
              <a:rPr lang="sk-SK"/>
              <a:pPr>
                <a:defRPr/>
              </a:pPr>
              <a:t>27. 12. 2021</a:t>
            </a:fld>
            <a:endParaRPr lang="sk-SK"/>
          </a:p>
        </p:txBody>
      </p:sp>
      <p:sp>
        <p:nvSpPr>
          <p:cNvPr id="4" name="Zástupný symbol päty 2">
            <a:extLst>
              <a:ext uri="{FF2B5EF4-FFF2-40B4-BE49-F238E27FC236}">
                <a16:creationId xmlns:a16="http://schemas.microsoft.com/office/drawing/2014/main" id="{503FD855-348F-4909-A551-024622E29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3">
            <a:extLst>
              <a:ext uri="{FF2B5EF4-FFF2-40B4-BE49-F238E27FC236}">
                <a16:creationId xmlns:a16="http://schemas.microsoft.com/office/drawing/2014/main" id="{B44F5F45-7EF7-4D04-A0A5-BD2D5C99C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546A3-079C-4528-A8FB-B5CABF451EF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982385086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24">
            <a:extLst>
              <a:ext uri="{FF2B5EF4-FFF2-40B4-BE49-F238E27FC236}">
                <a16:creationId xmlns:a16="http://schemas.microsoft.com/office/drawing/2014/main" id="{95942045-2232-46BC-AF9E-D487BDF41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02CF9-7D77-480C-93C1-E1743871ADE7}" type="datetimeFigureOut">
              <a:rPr lang="sk-SK"/>
              <a:pPr>
                <a:defRPr/>
              </a:pPr>
              <a:t>27. 12. 2021</a:t>
            </a:fld>
            <a:endParaRPr lang="sk-SK"/>
          </a:p>
        </p:txBody>
      </p:sp>
      <p:sp>
        <p:nvSpPr>
          <p:cNvPr id="6" name="Zástupný symbol päty 17">
            <a:extLst>
              <a:ext uri="{FF2B5EF4-FFF2-40B4-BE49-F238E27FC236}">
                <a16:creationId xmlns:a16="http://schemas.microsoft.com/office/drawing/2014/main" id="{989914D8-4369-40BD-A00F-B90C2CA01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4">
            <a:extLst>
              <a:ext uri="{FF2B5EF4-FFF2-40B4-BE49-F238E27FC236}">
                <a16:creationId xmlns:a16="http://schemas.microsoft.com/office/drawing/2014/main" id="{12A527E7-4640-4456-8BC3-A5DA704A5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03007-F02D-4D6A-AFBB-74DB744C460E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702407269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ĺžnik 9">
            <a:extLst>
              <a:ext uri="{FF2B5EF4-FFF2-40B4-BE49-F238E27FC236}">
                <a16:creationId xmlns:a16="http://schemas.microsoft.com/office/drawing/2014/main" id="{4BCA87D0-92FB-4BFE-BF2A-D38A2AD0DDD7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ĺžnik s jedným zaobleným rohom 10">
            <a:extLst>
              <a:ext uri="{FF2B5EF4-FFF2-40B4-BE49-F238E27FC236}">
                <a16:creationId xmlns:a16="http://schemas.microsoft.com/office/drawing/2014/main" id="{A89FD4D8-509B-4816-A07A-33F5F7AF0D75}"/>
              </a:ext>
            </a:extLst>
          </p:cNvPr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k-SK" noProof="0"/>
              <a:t>Ak chcete pridať obrázok, kliknite na ikonu</a:t>
            </a:r>
            <a:endParaRPr lang="en-US" noProof="0"/>
          </a:p>
        </p:txBody>
      </p:sp>
      <p:sp>
        <p:nvSpPr>
          <p:cNvPr id="7" name="Zástupný symbol dátumu 4">
            <a:extLst>
              <a:ext uri="{FF2B5EF4-FFF2-40B4-BE49-F238E27FC236}">
                <a16:creationId xmlns:a16="http://schemas.microsoft.com/office/drawing/2014/main" id="{222BE897-849F-43AC-A590-B907D209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B17FAD-67B6-4EEF-A6E2-229B839C37F5}" type="datetimeFigureOut">
              <a:rPr lang="sk-SK"/>
              <a:pPr>
                <a:defRPr/>
              </a:pPr>
              <a:t>27. 12. 2021</a:t>
            </a:fld>
            <a:endParaRPr lang="sk-SK"/>
          </a:p>
        </p:txBody>
      </p:sp>
      <p:sp>
        <p:nvSpPr>
          <p:cNvPr id="8" name="Zástupný symbol päty 5">
            <a:extLst>
              <a:ext uri="{FF2B5EF4-FFF2-40B4-BE49-F238E27FC236}">
                <a16:creationId xmlns:a16="http://schemas.microsoft.com/office/drawing/2014/main" id="{2B063374-4DD1-4D8F-B69C-F71678681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6">
            <a:extLst>
              <a:ext uri="{FF2B5EF4-FFF2-40B4-BE49-F238E27FC236}">
                <a16:creationId xmlns:a16="http://schemas.microsoft.com/office/drawing/2014/main" id="{2F5325B1-A325-437A-A40A-21C2586DD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78ED6-9842-470F-995B-E06F7D3445B2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86021218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>
            <a:extLst>
              <a:ext uri="{FF2B5EF4-FFF2-40B4-BE49-F238E27FC236}">
                <a16:creationId xmlns:a16="http://schemas.microsoft.com/office/drawing/2014/main" id="{C2CCFDF1-3FA1-49B4-A88D-2C6AA4F55DDE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aoblený obdĺžnik 8">
            <a:extLst>
              <a:ext uri="{FF2B5EF4-FFF2-40B4-BE49-F238E27FC236}">
                <a16:creationId xmlns:a16="http://schemas.microsoft.com/office/drawing/2014/main" id="{0A40E338-5E95-4016-81E8-92BEB58DC31F}"/>
              </a:ext>
            </a:extLst>
          </p:cNvPr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Zástupný symbol nadpisu 12">
            <a:extLst>
              <a:ext uri="{FF2B5EF4-FFF2-40B4-BE49-F238E27FC236}">
                <a16:creationId xmlns:a16="http://schemas.microsoft.com/office/drawing/2014/main" id="{ADB24F74-78BF-4CED-BFE0-9BA57D020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1031" name="Zástupný symbol textu 3">
            <a:extLst>
              <a:ext uri="{FF2B5EF4-FFF2-40B4-BE49-F238E27FC236}">
                <a16:creationId xmlns:a16="http://schemas.microsoft.com/office/drawing/2014/main" id="{7A9A6BA8-29B2-4490-ADE7-F6842256BF5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Kliknite sem a upravte štýly predlohy textu.</a:t>
            </a:r>
          </a:p>
          <a:p>
            <a:pPr lvl="1"/>
            <a:r>
              <a:rPr lang="sk-SK" altLang="sk-SK"/>
              <a:t>Druhá úroveň</a:t>
            </a:r>
          </a:p>
          <a:p>
            <a:pPr lvl="2"/>
            <a:r>
              <a:rPr lang="sk-SK" altLang="sk-SK"/>
              <a:t>Tretia úroveň</a:t>
            </a:r>
          </a:p>
          <a:p>
            <a:pPr lvl="3"/>
            <a:r>
              <a:rPr lang="sk-SK" altLang="sk-SK"/>
              <a:t>Štvrtá úroveň</a:t>
            </a:r>
          </a:p>
          <a:p>
            <a:pPr lvl="4"/>
            <a:r>
              <a:rPr lang="sk-SK" altLang="sk-SK"/>
              <a:t>Piata úroveň</a:t>
            </a:r>
            <a:endParaRPr lang="en-US" altLang="sk-SK"/>
          </a:p>
        </p:txBody>
      </p:sp>
      <p:sp>
        <p:nvSpPr>
          <p:cNvPr id="25" name="Zástupný symbol dátumu 24">
            <a:extLst>
              <a:ext uri="{FF2B5EF4-FFF2-40B4-BE49-F238E27FC236}">
                <a16:creationId xmlns:a16="http://schemas.microsoft.com/office/drawing/2014/main" id="{E67C9FCF-44C9-4781-8419-2CE7B47C85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DBDC94F-4F40-4E9B-AE76-70B8A740250A}" type="datetimeFigureOut">
              <a:rPr lang="sk-SK"/>
              <a:pPr>
                <a:defRPr/>
              </a:pPr>
              <a:t>27. 12. 2021</a:t>
            </a:fld>
            <a:endParaRPr lang="sk-SK"/>
          </a:p>
        </p:txBody>
      </p:sp>
      <p:sp>
        <p:nvSpPr>
          <p:cNvPr id="18" name="Zástupný symbol päty 17">
            <a:extLst>
              <a:ext uri="{FF2B5EF4-FFF2-40B4-BE49-F238E27FC236}">
                <a16:creationId xmlns:a16="http://schemas.microsoft.com/office/drawing/2014/main" id="{333CB006-E9B4-4159-8E64-0EDB15F859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>
            <a:extLst>
              <a:ext uri="{FF2B5EF4-FFF2-40B4-BE49-F238E27FC236}">
                <a16:creationId xmlns:a16="http://schemas.microsoft.com/office/drawing/2014/main" id="{D8C4FD62-733D-40B0-B677-B20BFEE9A4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7A399"/>
                </a:solidFill>
                <a:latin typeface="Verdana" panose="020B0604030504040204" pitchFamily="34" charset="0"/>
              </a:defRPr>
            </a:lvl1pPr>
          </a:lstStyle>
          <a:p>
            <a:fld id="{1D6C5AC8-53BA-47DA-AF19-8BE8E7A20E9F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8" r:id="rId2"/>
    <p:sldLayoutId id="2147483726" r:id="rId3"/>
    <p:sldLayoutId id="2147483719" r:id="rId4"/>
    <p:sldLayoutId id="2147483720" r:id="rId5"/>
    <p:sldLayoutId id="2147483721" r:id="rId6"/>
    <p:sldLayoutId id="2147483727" r:id="rId7"/>
    <p:sldLayoutId id="2147483722" r:id="rId8"/>
    <p:sldLayoutId id="2147483728" r:id="rId9"/>
    <p:sldLayoutId id="2147483723" r:id="rId10"/>
    <p:sldLayoutId id="2147483724" r:id="rId11"/>
  </p:sldLayoutIdLst>
  <p:transition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344874-C8E9-4CB1-B94F-2BDE08FE8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650" y="620713"/>
            <a:ext cx="7772400" cy="18288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k-SK" dirty="0"/>
              <a:t>Umelecký opis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F562403-7412-475B-9BCC-C7D19594E5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3644900"/>
            <a:ext cx="77724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dirty="0"/>
              <a:t>Mgr. Michal Švec</a:t>
            </a:r>
          </a:p>
        </p:txBody>
      </p:sp>
      <p:pic>
        <p:nvPicPr>
          <p:cNvPr id="6148" name="Picture 2" descr="Fotky z kurzu Maľba jesennej krajiny 7-9.10.2013">
            <a:extLst>
              <a:ext uri="{FF2B5EF4-FFF2-40B4-BE49-F238E27FC236}">
                <a16:creationId xmlns:a16="http://schemas.microsoft.com/office/drawing/2014/main" id="{B4526659-3459-4D4F-8FB7-609236227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636838"/>
            <a:ext cx="4876800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146773-5173-4B9F-B9A0-5697C9570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5445125"/>
            <a:ext cx="8183562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sk-SK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171" name="Zástupný symbol obsahu 2">
            <a:extLst>
              <a:ext uri="{FF2B5EF4-FFF2-40B4-BE49-F238E27FC236}">
                <a16:creationId xmlns:a16="http://schemas.microsoft.com/office/drawing/2014/main" id="{B3270D9A-BBBC-4D1D-9E96-06833428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endParaRPr lang="sk-SK" altLang="sk-SK"/>
          </a:p>
        </p:txBody>
      </p:sp>
      <p:sp>
        <p:nvSpPr>
          <p:cNvPr id="4" name="Zaoblený obdĺžnik 3">
            <a:extLst>
              <a:ext uri="{FF2B5EF4-FFF2-40B4-BE49-F238E27FC236}">
                <a16:creationId xmlns:a16="http://schemas.microsoft.com/office/drawing/2014/main" id="{19664040-7BAF-4B71-80C9-4A6FB3CDBFAB}"/>
              </a:ext>
            </a:extLst>
          </p:cNvPr>
          <p:cNvSpPr/>
          <p:nvPr/>
        </p:nvSpPr>
        <p:spPr>
          <a:xfrm>
            <a:off x="755650" y="549275"/>
            <a:ext cx="7777163" cy="2663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" b="1" dirty="0"/>
              <a:t>Opis, v ktorom je nejaká vec alebo jav opísaný obrazne, pomocou umeleckých prostriedkov, sa nazýva umelecký opis.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" b="1" dirty="0"/>
              <a:t>V umeleckom opise sú vyjadrené pocity, nálady, ale aj myšlienky autora, preto takému opisu hovoríme aj citovo zafarbený alebo náladový opis.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 dirty="0"/>
          </a:p>
        </p:txBody>
      </p:sp>
      <p:sp>
        <p:nvSpPr>
          <p:cNvPr id="6" name="Obláčik 5">
            <a:extLst>
              <a:ext uri="{FF2B5EF4-FFF2-40B4-BE49-F238E27FC236}">
                <a16:creationId xmlns:a16="http://schemas.microsoft.com/office/drawing/2014/main" id="{6706D39B-4FE3-4831-806C-1B0E8A76E447}"/>
              </a:ext>
            </a:extLst>
          </p:cNvPr>
          <p:cNvSpPr/>
          <p:nvPr/>
        </p:nvSpPr>
        <p:spPr>
          <a:xfrm>
            <a:off x="6191250" y="2997200"/>
            <a:ext cx="2952750" cy="1944688"/>
          </a:xfrm>
          <a:prstGeom prst="cloudCallou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400" b="1" dirty="0"/>
              <a:t>Napísať do zošita!</a:t>
            </a:r>
          </a:p>
        </p:txBody>
      </p:sp>
      <p:pic>
        <p:nvPicPr>
          <p:cNvPr id="7174" name="Picture 2" descr="Kopf Mit Sprechblase Symbol über Gelbem Hintergrund. Buntes Design.  Vektor-Illustration Lizenzfrei Nutzbare Vektorgrafiken, Clip Arts,  Illustrationen. Image 77619096.">
            <a:extLst>
              <a:ext uri="{FF2B5EF4-FFF2-40B4-BE49-F238E27FC236}">
                <a16:creationId xmlns:a16="http://schemas.microsoft.com/office/drawing/2014/main" id="{744725BC-B782-4C9B-B15D-169FDF6BD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644900"/>
            <a:ext cx="287972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913E97-ED72-4A3B-851B-6E6C2B65B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33375"/>
            <a:ext cx="8183562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Pri písaní si treba uvedomiť:</a:t>
            </a:r>
            <a:br>
              <a:rPr lang="it-IT" dirty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sk-SK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" name="Zástupný symbol obsahu 3">
            <a:extLst>
              <a:ext uri="{FF2B5EF4-FFF2-40B4-BE49-F238E27FC236}">
                <a16:creationId xmlns:a16="http://schemas.microsoft.com/office/drawing/2014/main" id="{FDE0DFEA-EE45-485E-94E8-0CE44B236D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750" y="1052513"/>
            <a:ext cx="3932238" cy="5253037"/>
          </a:xfrm>
        </p:spPr>
        <p:txBody>
          <a:bodyPr>
            <a:normAutofit fontScale="625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3200" dirty="0"/>
              <a:t>1.  Pri umeleckom opise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3200" dirty="0"/>
              <a:t>sa veci zobrazujú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3200" dirty="0"/>
              <a:t>v pohybe , zvyčajne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3200" dirty="0"/>
              <a:t>pomocou slovies.</a:t>
            </a:r>
            <a:br>
              <a:rPr lang="sk-SK" sz="3200" dirty="0"/>
            </a:br>
            <a:endParaRPr lang="sk-SK" sz="3200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3200" dirty="0"/>
              <a:t>2.  Umelecký opis je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3200" dirty="0"/>
              <a:t>v istom zmysle náladový.</a:t>
            </a:r>
            <a:br>
              <a:rPr lang="sk-SK" sz="3200" dirty="0"/>
            </a:br>
            <a:endParaRPr lang="sk-SK" sz="3200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3200" dirty="0"/>
              <a:t>3. Umelecký opis môže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3200" dirty="0"/>
              <a:t>vyvolávať dojem strachu,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3200" dirty="0"/>
              <a:t>hrôzy, šťastia.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sk-SK" dirty="0"/>
          </a:p>
        </p:txBody>
      </p:sp>
      <p:sp>
        <p:nvSpPr>
          <p:cNvPr id="5" name="Zástupný symbol obsahu 4">
            <a:extLst>
              <a:ext uri="{FF2B5EF4-FFF2-40B4-BE49-F238E27FC236}">
                <a16:creationId xmlns:a16="http://schemas.microsoft.com/office/drawing/2014/main" id="{4C8B25E5-FD15-4B21-8377-C5FDBD077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7538" y="1052513"/>
            <a:ext cx="4392612" cy="5113337"/>
          </a:xfrm>
        </p:spPr>
        <p:txBody>
          <a:bodyPr>
            <a:normAutofit fontScale="625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3200" dirty="0"/>
              <a:t>4. Objekt je v umeleckom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3200" dirty="0"/>
              <a:t>opise opisovaný nepriamo ,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3200" dirty="0"/>
              <a:t>pripodobňuje sa k niečomu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3200" dirty="0"/>
              <a:t>inému.</a:t>
            </a:r>
            <a:br>
              <a:rPr lang="sk-SK" sz="3200" dirty="0"/>
            </a:br>
            <a:endParaRPr lang="sk-SK" sz="3200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3200" dirty="0"/>
              <a:t>5. V umeleckom opise sa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3200" dirty="0"/>
              <a:t>uplatňuje básnická metafora,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3200" dirty="0"/>
              <a:t>personifikácia , epiteton,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3200" dirty="0"/>
              <a:t>prirovnanie.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3200" dirty="0"/>
              <a:t>6. </a:t>
            </a:r>
            <a:r>
              <a:rPr lang="sk-SK" sz="3200" b="1" dirty="0"/>
              <a:t>Používame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3200" b="1" dirty="0"/>
              <a:t>pripodobňovanie</a:t>
            </a:r>
            <a:r>
              <a:rPr lang="sk-SK" sz="3200" dirty="0"/>
              <a:t>./Daný jav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3200" dirty="0"/>
              <a:t>nepomenúvame slovom ,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3200" dirty="0"/>
              <a:t>ktorým sa zvyčajne pomenúva ,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3200" dirty="0"/>
              <a:t>ale slovom pomenúvajúcim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3200" dirty="0"/>
              <a:t>obvykle iný jav . /</a:t>
            </a:r>
            <a:br>
              <a:rPr lang="sk-SK" sz="3100" dirty="0"/>
            </a:br>
            <a:endParaRPr lang="sk-SK" sz="3100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sk-SK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26A9EF-D66A-4475-90A3-85E9A661B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183562" cy="10525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Kompozícia opisu</a:t>
            </a:r>
          </a:p>
        </p:txBody>
      </p:sp>
      <p:sp>
        <p:nvSpPr>
          <p:cNvPr id="9219" name="Zástupný symbol obsahu 2">
            <a:extLst>
              <a:ext uri="{FF2B5EF4-FFF2-40B4-BE49-F238E27FC236}">
                <a16:creationId xmlns:a16="http://schemas.microsoft.com/office/drawing/2014/main" id="{682C64DC-4D39-4B4C-B96C-70A94B144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700213"/>
            <a:ext cx="8183563" cy="4105275"/>
          </a:xfrm>
        </p:spPr>
        <p:txBody>
          <a:bodyPr/>
          <a:lstStyle/>
          <a:p>
            <a:pPr eaLnBrk="1" hangingPunct="1"/>
            <a:endParaRPr lang="sk-SK" altLang="sk-SK"/>
          </a:p>
        </p:txBody>
      </p:sp>
      <p:sp>
        <p:nvSpPr>
          <p:cNvPr id="4" name="Zaoblený obdĺžnik 3">
            <a:extLst>
              <a:ext uri="{FF2B5EF4-FFF2-40B4-BE49-F238E27FC236}">
                <a16:creationId xmlns:a16="http://schemas.microsoft.com/office/drawing/2014/main" id="{6B1DAF29-4D95-4145-B3BC-03134840CB6A}"/>
              </a:ext>
            </a:extLst>
          </p:cNvPr>
          <p:cNvSpPr/>
          <p:nvPr/>
        </p:nvSpPr>
        <p:spPr>
          <a:xfrm>
            <a:off x="323850" y="1557338"/>
            <a:ext cx="8064500" cy="2951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" b="1" dirty="0"/>
              <a:t>Opis začíname celkovým pohľadom. Najprv priblížime , ako objekt vyzerá, ako zapadá do určitých súvislostí, aké sú jeho miery, farba a podobne. Potom prejdeme k opisu jednotlivostí .</a:t>
            </a:r>
            <a:br>
              <a:rPr lang="sk-SK" sz="2000" b="1" dirty="0"/>
            </a:br>
            <a:r>
              <a:rPr lang="sk-SK" sz="2000" b="1" dirty="0"/>
              <a:t> </a:t>
            </a:r>
            <a:br>
              <a:rPr lang="sk-SK" sz="2000" b="1" dirty="0"/>
            </a:br>
            <a:r>
              <a:rPr lang="sk-SK" sz="2000" b="1" dirty="0"/>
              <a:t>Text členiť na úvod, jadro a záver. Meniť odsek ak sa prechádza z opisu jedného predmetu na druhý predmet. V závere treba vyjadriť dojem.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410C81-F6E4-406A-B102-0B0DB24DC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404813"/>
            <a:ext cx="8183562" cy="6619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28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Umelecký opis - príklad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11290E8C-61A7-4357-9555-1DD410944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052513"/>
            <a:ext cx="8183563" cy="6092825"/>
          </a:xfrm>
        </p:spPr>
        <p:txBody>
          <a:bodyPr>
            <a:normAutofit fontScale="55000" lnSpcReduction="20000"/>
          </a:bodyPr>
          <a:lstStyle/>
          <a:p>
            <a:pPr marL="265176" indent="-265176" algn="just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k-SK" sz="2900" dirty="0"/>
              <a:t>Zima je krásne ročné obdobie. Prichádza hneď po jeseni. Zvieratá si robia</a:t>
            </a:r>
          </a:p>
          <a:p>
            <a:pPr marL="265176" indent="-265176" algn="just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k-SK" sz="2900" dirty="0"/>
              <a:t>zásoby na zimu, vtáctvo odlieta do teplých krajov a príroda? Tá ma tiež</a:t>
            </a:r>
          </a:p>
          <a:p>
            <a:pPr marL="265176" indent="-265176" algn="just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k-SK" sz="2900" dirty="0"/>
              <a:t>svoje čaro. </a:t>
            </a:r>
            <a:r>
              <a:rPr lang="sk-SK" sz="2900" dirty="0" err="1"/>
              <a:t>Prim</a:t>
            </a:r>
            <a:r>
              <a:rPr lang="sk-SK" sz="2900" dirty="0"/>
              <a:t> v tomto ročnom období hrajú stromy, ktoré sa pomaly,</a:t>
            </a:r>
          </a:p>
          <a:p>
            <a:pPr marL="265176" indent="-265176" algn="just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k-SK" sz="2900" dirty="0"/>
              <a:t>ťarbavo a ťažkopádne kolembajú vo vánku, ako keby tancovali. Druhé husle</a:t>
            </a:r>
          </a:p>
          <a:p>
            <a:pPr marL="265176" indent="-265176" algn="just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k-SK" sz="2900" dirty="0"/>
              <a:t>hrá žblnkot vody, ktorá sa roztápa z cencúľov. Tie strážia strechy ako</a:t>
            </a:r>
          </a:p>
          <a:p>
            <a:pPr marL="265176" indent="-265176" algn="just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k-SK" sz="2900" dirty="0"/>
              <a:t>ostnatý drôt. Rytmus udáva biela prikrývka, ktorá sa zrejme vysypala</a:t>
            </a:r>
          </a:p>
          <a:p>
            <a:pPr marL="265176" indent="-265176" algn="just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k-SK" sz="2900" dirty="0"/>
              <a:t>anjelom, keď sa potácali po blankytnom nebi. Rovnakej farby sú aj rieky, no</a:t>
            </a:r>
          </a:p>
          <a:p>
            <a:pPr marL="265176" indent="-265176" algn="just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k-SK" sz="2900" dirty="0"/>
              <a:t>nie v tomto období. Remeselník Mráz, ktorý okrem toho že ukul krásne</a:t>
            </a:r>
          </a:p>
          <a:p>
            <a:pPr marL="265176" indent="-265176" algn="just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k-SK" sz="2900" dirty="0"/>
              <a:t>ľadové meče v podobe cencúľov, znehybnil všetky rieky do priehľadného a</a:t>
            </a:r>
          </a:p>
          <a:p>
            <a:pPr marL="265176" indent="-265176" algn="just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k-SK" sz="2900" dirty="0"/>
              <a:t>studeného zrkadla. V ňom sa odrážajú ochabnuté konáre, ktoré pod ťarchou</a:t>
            </a:r>
          </a:p>
          <a:p>
            <a:pPr marL="265176" indent="-265176" algn="just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k-SK" sz="2900" dirty="0"/>
              <a:t>snehu neraz končia na zemi. V zime nesmú chýbať ani snehuliaci, ktorý v</a:t>
            </a:r>
          </a:p>
          <a:p>
            <a:pPr marL="265176" indent="-265176" algn="just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k-SK" sz="2900" dirty="0"/>
              <a:t>sebe síce nemajú život, no </a:t>
            </a:r>
            <a:r>
              <a:rPr lang="sk-SK" sz="2900" dirty="0" err="1"/>
              <a:t>častokrát</a:t>
            </a:r>
            <a:r>
              <a:rPr lang="sk-SK" sz="2900" dirty="0"/>
              <a:t> sú mnohým deťom priateľmi. Koncom</a:t>
            </a:r>
          </a:p>
          <a:p>
            <a:pPr marL="265176" indent="-265176" algn="just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k-SK" sz="2900" dirty="0"/>
              <a:t>februára sa však ľadové kráľovstvo mení na uplakanú krajinu. </a:t>
            </a:r>
            <a:br>
              <a:rPr lang="sk-SK" dirty="0"/>
            </a:b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977E38B5-C5BC-4BC8-BADB-61F9DE181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778500"/>
          </a:xfrm>
        </p:spPr>
        <p:txBody>
          <a:bodyPr>
            <a:normAutofit fontScale="25000" lnSpcReduction="20000"/>
          </a:bodyPr>
          <a:lstStyle/>
          <a:p>
            <a:pPr marL="265176" indent="-265176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k-SK" sz="7200" dirty="0"/>
              <a:t>Všetko má svoj koniec, a tak aj meče, ukuté z tvrdého ľadu, sa</a:t>
            </a:r>
          </a:p>
          <a:p>
            <a:pPr marL="265176" indent="-265176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k-SK" sz="7200" dirty="0"/>
              <a:t>pomaly menia na vodu. Sneh sa roztápa a ubolené konáre stromov,</a:t>
            </a:r>
          </a:p>
          <a:p>
            <a:pPr marL="265176" indent="-265176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k-SK" sz="7200" dirty="0"/>
              <a:t>Ktoré statočne držali bielu prikrývku si pofúkajú a zacelia rany, aby</a:t>
            </a:r>
          </a:p>
          <a:p>
            <a:pPr marL="265176" indent="-265176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k-SK" sz="7200" dirty="0"/>
              <a:t>onedlho mohli vyhnať nové púčiky. Zrkadlá z ľadu sa pomaly</a:t>
            </a:r>
          </a:p>
          <a:p>
            <a:pPr marL="265176" indent="-265176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k-SK" sz="7200" dirty="0"/>
              <a:t>strácajú a rieky, ktoré boli štvrtinu roka uväznené v priehľadnej</a:t>
            </a:r>
          </a:p>
          <a:p>
            <a:pPr marL="265176" indent="-265176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k-SK" sz="7200" dirty="0"/>
              <a:t>truhle, pomaly rozbiehajú tok. Na zemi sa čoskoro objavia prvé</a:t>
            </a:r>
          </a:p>
          <a:p>
            <a:pPr marL="265176" indent="-265176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k-SK" sz="7200" dirty="0"/>
              <a:t>snežienky a silná bohyňa zimy Meluzína, tak silná a statočná vie, že</a:t>
            </a:r>
          </a:p>
          <a:p>
            <a:pPr marL="265176" indent="-265176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k-SK" sz="7200" dirty="0"/>
              <a:t>v tejto etape roka sa jej vládnutie skončilo a žezlo prenechá</a:t>
            </a:r>
          </a:p>
          <a:p>
            <a:pPr marL="265176" indent="-265176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k-SK" sz="7200" dirty="0"/>
              <a:t>svojej nepriateľke a kolegyni zároveň, Vesne. Zima je krásne ročné</a:t>
            </a:r>
          </a:p>
          <a:p>
            <a:pPr marL="265176" indent="-265176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k-SK" sz="7200" dirty="0"/>
              <a:t>obdobie. Nádherné snehové vločky a trblietajúci sa ľad rozbúcha</a:t>
            </a:r>
          </a:p>
          <a:p>
            <a:pPr marL="265176" indent="-265176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k-SK" sz="7200" dirty="0"/>
              <a:t>srdce nejedného človeka. No tak ako sa strieda deň s nocou sa musí</a:t>
            </a:r>
          </a:p>
          <a:p>
            <a:pPr marL="265176" indent="-265176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sk-SK" sz="7200" dirty="0"/>
              <a:t>vystriedať zima s jarou, aby sa o rok mohla Meluzína opäť ukázať v plnej paráde.</a:t>
            </a:r>
            <a:br>
              <a:rPr lang="sk-SK" sz="3400" dirty="0"/>
            </a:br>
            <a:endParaRPr lang="sk-SK" sz="3400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sk-SK" dirty="0"/>
          </a:p>
        </p:txBody>
      </p:sp>
      <p:pic>
        <p:nvPicPr>
          <p:cNvPr id="18434" name="Picture 2" descr="Fotografia: zima je zima | fotky.sme.sk">
            <a:extLst>
              <a:ext uri="{FF2B5EF4-FFF2-40B4-BE49-F238E27FC236}">
                <a16:creationId xmlns:a16="http://schemas.microsoft.com/office/drawing/2014/main" id="{85E99D0D-669C-4B90-9747-F103A78B0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365625"/>
            <a:ext cx="30226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43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obsahu 2">
            <a:extLst>
              <a:ext uri="{FF2B5EF4-FFF2-40B4-BE49-F238E27FC236}">
                <a16:creationId xmlns:a16="http://schemas.microsoft.com/office/drawing/2014/main" id="{E6C11CCA-B0E8-443E-908A-F1DC8271B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sk-SK" altLang="sk-SK"/>
              <a:t>Napíš synonymá k slovám:</a:t>
            </a:r>
          </a:p>
        </p:txBody>
      </p:sp>
      <p:sp>
        <p:nvSpPr>
          <p:cNvPr id="4" name="Zaoblený obdĺžnik 3">
            <a:extLst>
              <a:ext uri="{FF2B5EF4-FFF2-40B4-BE49-F238E27FC236}">
                <a16:creationId xmlns:a16="http://schemas.microsoft.com/office/drawing/2014/main" id="{3B40E11D-16B7-46AB-ADB9-740D7186D9AE}"/>
              </a:ext>
            </a:extLst>
          </p:cNvPr>
          <p:cNvSpPr/>
          <p:nvPr/>
        </p:nvSpPr>
        <p:spPr>
          <a:xfrm>
            <a:off x="468313" y="2492375"/>
            <a:ext cx="2374900" cy="1223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b="1" dirty="0"/>
              <a:t>lesknúť sa</a:t>
            </a:r>
          </a:p>
        </p:txBody>
      </p:sp>
      <p:sp>
        <p:nvSpPr>
          <p:cNvPr id="5" name="Zaoblený obdĺžnik 4">
            <a:extLst>
              <a:ext uri="{FF2B5EF4-FFF2-40B4-BE49-F238E27FC236}">
                <a16:creationId xmlns:a16="http://schemas.microsoft.com/office/drawing/2014/main" id="{3D86E85F-C991-411D-A6A0-221FD61E857E}"/>
              </a:ext>
            </a:extLst>
          </p:cNvPr>
          <p:cNvSpPr/>
          <p:nvPr/>
        </p:nvSpPr>
        <p:spPr>
          <a:xfrm>
            <a:off x="395288" y="1125538"/>
            <a:ext cx="2520950" cy="12239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b="1" dirty="0"/>
              <a:t>kúzelný</a:t>
            </a:r>
          </a:p>
        </p:txBody>
      </p:sp>
      <p:sp>
        <p:nvSpPr>
          <p:cNvPr id="6" name="Zaoblený obdĺžnik 5">
            <a:extLst>
              <a:ext uri="{FF2B5EF4-FFF2-40B4-BE49-F238E27FC236}">
                <a16:creationId xmlns:a16="http://schemas.microsoft.com/office/drawing/2014/main" id="{A801D995-D033-4E4E-99C4-12FB131C9312}"/>
              </a:ext>
            </a:extLst>
          </p:cNvPr>
          <p:cNvSpPr/>
          <p:nvPr/>
        </p:nvSpPr>
        <p:spPr>
          <a:xfrm>
            <a:off x="468313" y="4005263"/>
            <a:ext cx="2447925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b="1" dirty="0"/>
              <a:t>pekný</a:t>
            </a:r>
          </a:p>
        </p:txBody>
      </p:sp>
      <p:sp>
        <p:nvSpPr>
          <p:cNvPr id="7" name="Zaoblený obdĺžnik 6">
            <a:extLst>
              <a:ext uri="{FF2B5EF4-FFF2-40B4-BE49-F238E27FC236}">
                <a16:creationId xmlns:a16="http://schemas.microsoft.com/office/drawing/2014/main" id="{EA956F47-3789-425D-B6AB-AAA6DAD8FD50}"/>
              </a:ext>
            </a:extLst>
          </p:cNvPr>
          <p:cNvSpPr/>
          <p:nvPr/>
        </p:nvSpPr>
        <p:spPr>
          <a:xfrm>
            <a:off x="468313" y="5300663"/>
            <a:ext cx="2447925" cy="1081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b="1" dirty="0"/>
              <a:t>čierny</a:t>
            </a:r>
          </a:p>
        </p:txBody>
      </p:sp>
      <p:pic>
        <p:nvPicPr>
          <p:cNvPr id="12295" name="Picture 4" descr="Hlásenie bolidu">
            <a:extLst>
              <a:ext uri="{FF2B5EF4-FFF2-40B4-BE49-F238E27FC236}">
                <a16:creationId xmlns:a16="http://schemas.microsoft.com/office/drawing/2014/main" id="{C5B26294-2426-4BD7-B21A-CB5B15B32E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484313"/>
            <a:ext cx="4464050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textu 6">
            <a:extLst>
              <a:ext uri="{FF2B5EF4-FFF2-40B4-BE49-F238E27FC236}">
                <a16:creationId xmlns:a16="http://schemas.microsoft.com/office/drawing/2014/main" id="{1A49AC95-00B5-49D4-AC09-8321C8EC4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62713" y="476250"/>
            <a:ext cx="2430462" cy="42687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28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Ďakujem za pozornosť!</a:t>
            </a:r>
          </a:p>
        </p:txBody>
      </p:sp>
      <p:pic>
        <p:nvPicPr>
          <p:cNvPr id="13315" name="Picture 4" descr="Rozprávková zima / k-bbf / SAShE.sk">
            <a:extLst>
              <a:ext uri="{FF2B5EF4-FFF2-40B4-BE49-F238E27FC236}">
                <a16:creationId xmlns:a16="http://schemas.microsoft.com/office/drawing/2014/main" id="{84D4A3F3-4029-4D5C-9397-2AD154864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357188"/>
            <a:ext cx="5578475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58</TotalTime>
  <Words>593</Words>
  <Application>Microsoft Office PowerPoint</Application>
  <PresentationFormat>Prezentácia na obrazovke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3" baseType="lpstr">
      <vt:lpstr>Arial</vt:lpstr>
      <vt:lpstr>Verdana</vt:lpstr>
      <vt:lpstr>Wingdings 2</vt:lpstr>
      <vt:lpstr>Calibri</vt:lpstr>
      <vt:lpstr>Aspekt</vt:lpstr>
      <vt:lpstr>Umelecký opis</vt:lpstr>
      <vt:lpstr>Prezentácia programu PowerPoint</vt:lpstr>
      <vt:lpstr>Pri písaní si treba uvedomiť: </vt:lpstr>
      <vt:lpstr>Kompozícia opisu</vt:lpstr>
      <vt:lpstr>Umelecký opis - príklad</vt:lpstr>
      <vt:lpstr>Prezentácia programu PowerPoint</vt:lpstr>
      <vt:lpstr>Prezentácia programu PowerPoint</vt:lpstr>
      <vt:lpstr>Prezentácia programu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Umelecký opis</dc:title>
  <dc:creator>Zuzana Zajacová</dc:creator>
  <cp:lastModifiedBy>Pali_SSD</cp:lastModifiedBy>
  <cp:revision>11</cp:revision>
  <dcterms:created xsi:type="dcterms:W3CDTF">2021-12-13T09:04:04Z</dcterms:created>
  <dcterms:modified xsi:type="dcterms:W3CDTF">2021-12-27T12:37:41Z</dcterms:modified>
</cp:coreProperties>
</file>