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3AB8-1459-48ED-A4C4-EBDFC1EE1615}" type="datetimeFigureOut">
              <a:rPr lang="sk-SK" smtClean="0"/>
              <a:t>26. 1. 2021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E49E-A23A-4E39-81B1-E17092290D3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3AB8-1459-48ED-A4C4-EBDFC1EE1615}" type="datetimeFigureOut">
              <a:rPr lang="sk-SK" smtClean="0"/>
              <a:t>26. 1. 2021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E49E-A23A-4E39-81B1-E17092290D3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3AB8-1459-48ED-A4C4-EBDFC1EE1615}" type="datetimeFigureOut">
              <a:rPr lang="sk-SK" smtClean="0"/>
              <a:t>26. 1. 2021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E49E-A23A-4E39-81B1-E17092290D3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3AB8-1459-48ED-A4C4-EBDFC1EE1615}" type="datetimeFigureOut">
              <a:rPr lang="sk-SK" smtClean="0"/>
              <a:t>26. 1. 2021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E49E-A23A-4E39-81B1-E17092290D3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3AB8-1459-48ED-A4C4-EBDFC1EE1615}" type="datetimeFigureOut">
              <a:rPr lang="sk-SK" smtClean="0"/>
              <a:t>26. 1. 2021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E49E-A23A-4E39-81B1-E17092290D3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3AB8-1459-48ED-A4C4-EBDFC1EE1615}" type="datetimeFigureOut">
              <a:rPr lang="sk-SK" smtClean="0"/>
              <a:t>26. 1. 2021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E49E-A23A-4E39-81B1-E17092290D3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3AB8-1459-48ED-A4C4-EBDFC1EE1615}" type="datetimeFigureOut">
              <a:rPr lang="sk-SK" smtClean="0"/>
              <a:t>26. 1. 2021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E49E-A23A-4E39-81B1-E17092290D3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3AB8-1459-48ED-A4C4-EBDFC1EE1615}" type="datetimeFigureOut">
              <a:rPr lang="sk-SK" smtClean="0"/>
              <a:t>26. 1. 2021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E49E-A23A-4E39-81B1-E17092290D3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3AB8-1459-48ED-A4C4-EBDFC1EE1615}" type="datetimeFigureOut">
              <a:rPr lang="sk-SK" smtClean="0"/>
              <a:t>26. 1. 2021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E49E-A23A-4E39-81B1-E17092290D3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3AB8-1459-48ED-A4C4-EBDFC1EE1615}" type="datetimeFigureOut">
              <a:rPr lang="sk-SK" smtClean="0"/>
              <a:t>26. 1. 2021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E49E-A23A-4E39-81B1-E17092290D3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3AB8-1459-48ED-A4C4-EBDFC1EE1615}" type="datetimeFigureOut">
              <a:rPr lang="sk-SK" smtClean="0"/>
              <a:t>26. 1. 2021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E49E-A23A-4E39-81B1-E17092290D3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73AB8-1459-48ED-A4C4-EBDFC1EE1615}" type="datetimeFigureOut">
              <a:rPr lang="sk-SK" smtClean="0"/>
              <a:t>26. 1. 2021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FE49E-A23A-4E39-81B1-E17092290D35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Upevňovanie a precvičovanie učiva I.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8.ročník.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50"/>
                </a:solidFill>
              </a:rPr>
              <a:t>Zopakujme si.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70C0"/>
                </a:solidFill>
              </a:rPr>
              <a:t>Číselný výraz.</a:t>
            </a:r>
            <a:endParaRPr lang="sk-SK" dirty="0">
              <a:solidFill>
                <a:srgbClr val="0070C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Je zápis pomocou čísel, znakov matematických operácií a zátvoriek.</a:t>
            </a:r>
          </a:p>
          <a:p>
            <a:r>
              <a:rPr lang="sk-SK" dirty="0" smtClean="0"/>
              <a:t>Napríklad : 4,5 +6 – 7</a:t>
            </a:r>
          </a:p>
          <a:p>
            <a:r>
              <a:rPr lang="sk-SK" dirty="0" smtClean="0"/>
              <a:t>Hodnota číselného výrazu je výpočet, výsledok výrazu.</a:t>
            </a:r>
          </a:p>
          <a:p>
            <a:r>
              <a:rPr lang="sk-SK" dirty="0" smtClean="0"/>
              <a:t>Napríklad :</a:t>
            </a:r>
          </a:p>
          <a:p>
            <a:r>
              <a:rPr lang="sk-SK" dirty="0" smtClean="0"/>
              <a:t>4,5 +6 – 7 = 10,5 -7 = 3,5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70C0"/>
                </a:solidFill>
              </a:rPr>
              <a:t>Výraz s premennou.</a:t>
            </a:r>
            <a:endParaRPr lang="sk-SK" dirty="0">
              <a:solidFill>
                <a:srgbClr val="0070C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Je zápis pomocou čísel, znakov matematických operácií, zátvoriek a premenných,  písmen malej abecedy.</a:t>
            </a:r>
          </a:p>
          <a:p>
            <a:r>
              <a:rPr lang="sk-SK" dirty="0" smtClean="0"/>
              <a:t>Napríklad : ( 4a + 5 ) . 7 – 7a</a:t>
            </a:r>
          </a:p>
          <a:p>
            <a:r>
              <a:rPr lang="sk-SK" dirty="0" smtClean="0"/>
              <a:t>Hodnotu výrazu s premennou vypočítame tak, že za premennú dosadíme číslo.</a:t>
            </a:r>
          </a:p>
          <a:p>
            <a:r>
              <a:rPr lang="sk-SK" dirty="0" smtClean="0"/>
              <a:t>Napríklad : určte hodnotu výrazu pre a = 1</a:t>
            </a:r>
          </a:p>
          <a:p>
            <a:r>
              <a:rPr lang="sk-SK" dirty="0" smtClean="0"/>
              <a:t>Riešenie : ( 4.1 + 5 ) . 7 – 7.1 =</a:t>
            </a:r>
          </a:p>
          <a:p>
            <a:r>
              <a:rPr lang="sk-SK" dirty="0" smtClean="0"/>
              <a:t>9 . 7 – 7 = 63 -7 = 56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Operácie s číselnými výrazmi.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Pri číselných výrazoch určujeme hodnotu týchto výrazov.</a:t>
            </a:r>
          </a:p>
          <a:p>
            <a:r>
              <a:rPr lang="sk-SK" dirty="0" smtClean="0"/>
              <a:t>Výraz v zátvorke má vždy prednosť.</a:t>
            </a:r>
          </a:p>
          <a:p>
            <a:r>
              <a:rPr lang="sk-SK" dirty="0" smtClean="0"/>
              <a:t>Ak vo výraze nie sú zátvorky, má násobenie  delenie vždy prednosť pred sčítaním a odčítaním.</a:t>
            </a:r>
          </a:p>
          <a:p>
            <a:r>
              <a:rPr lang="sk-SK" dirty="0" smtClean="0"/>
              <a:t>Výrazy môžeme sčítavať, odčítavať, násobiť a deliť.</a:t>
            </a:r>
          </a:p>
          <a:p>
            <a:r>
              <a:rPr lang="sk-SK" b="1" dirty="0" smtClean="0"/>
              <a:t>Príklad</a:t>
            </a:r>
            <a:r>
              <a:rPr lang="sk-SK" dirty="0" smtClean="0"/>
              <a:t> :1. Vypočítajte (1,2 + 5,7) : 3 = 6,9:3 = 2,3</a:t>
            </a:r>
          </a:p>
          <a:p>
            <a:r>
              <a:rPr lang="sk-SK" dirty="0" smtClean="0"/>
              <a:t>2.Určte čomu sa rovná štvornásobok súčtu čísel</a:t>
            </a:r>
          </a:p>
          <a:p>
            <a:r>
              <a:rPr lang="sk-SK" dirty="0" smtClean="0"/>
              <a:t>0,25 a 1,25</a:t>
            </a:r>
          </a:p>
          <a:p>
            <a:r>
              <a:rPr lang="sk-SK" b="1" dirty="0" smtClean="0"/>
              <a:t>Riešenie </a:t>
            </a:r>
            <a:r>
              <a:rPr lang="sk-SK" dirty="0" smtClean="0"/>
              <a:t>: ( 0,25 + 1,25 ).4 = 1,5 . 4 = 6,0 alebo 6.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Operácie s výrazmi s premennou.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5 + x; a – 8; y +y +y = 3.y = 3y; k : 3...</a:t>
            </a:r>
          </a:p>
          <a:p>
            <a:r>
              <a:rPr lang="sk-SK" dirty="0" smtClean="0"/>
              <a:t>Toto sú niektoré s výrazov s premennou.</a:t>
            </a:r>
          </a:p>
          <a:p>
            <a:r>
              <a:rPr lang="sk-SK" dirty="0" smtClean="0"/>
              <a:t>Písmená x; y; k vo výrazoch nazývame premenné. Za premennú môžeme do výrazu dosadiť číslo a vypočítať hodnotu výrazu.</a:t>
            </a:r>
          </a:p>
          <a:p>
            <a:r>
              <a:rPr lang="sk-SK" dirty="0" smtClean="0"/>
              <a:t>Hovoríme, že sme určili hodnotu výrazu pre danú hodnotu premennej. </a:t>
            </a:r>
          </a:p>
          <a:p>
            <a:r>
              <a:rPr lang="sk-SK" dirty="0" smtClean="0"/>
              <a:t>Pri výrazoch s premennou určujeme hodnotu výrazu, môžeme ich sčítavať, odčítavať násobiť a deliť číslom.</a:t>
            </a:r>
          </a:p>
          <a:p>
            <a:r>
              <a:rPr lang="sk-SK" dirty="0" smtClean="0"/>
              <a:t>Podľa počtu znamienok (+) a (–) určujeme počet členov výrazu.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70C0"/>
                </a:solidFill>
              </a:rPr>
              <a:t>Príklady.</a:t>
            </a:r>
            <a:endParaRPr lang="sk-SK" dirty="0">
              <a:solidFill>
                <a:srgbClr val="0070C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1. Určte hodnotu výrazu s premennou 3x +5 pre x = 5.</a:t>
            </a:r>
          </a:p>
          <a:p>
            <a:r>
              <a:rPr lang="sk-SK" dirty="0" smtClean="0"/>
              <a:t>Riešenie: 3x + 5 = 3.5 + 5 = 15 + 5 = 20</a:t>
            </a:r>
          </a:p>
          <a:p>
            <a:r>
              <a:rPr lang="sk-SK" dirty="0" smtClean="0"/>
              <a:t>2. Zapíšte ako výraz s premennou. Číslo 3 – krát väčšie ako číslo </a:t>
            </a:r>
            <a:r>
              <a:rPr lang="sk-SK" i="1" dirty="0" smtClean="0"/>
              <a:t>a</a:t>
            </a:r>
            <a:r>
              <a:rPr lang="sk-SK" dirty="0" smtClean="0"/>
              <a:t>.</a:t>
            </a:r>
          </a:p>
          <a:p>
            <a:r>
              <a:rPr lang="sk-SK" dirty="0" smtClean="0"/>
              <a:t>Riešenie: 3.</a:t>
            </a:r>
            <a:r>
              <a:rPr lang="sk-SK" i="1" dirty="0" smtClean="0"/>
              <a:t>a</a:t>
            </a:r>
            <a:endParaRPr lang="sk-SK" dirty="0" smtClean="0"/>
          </a:p>
          <a:p>
            <a:r>
              <a:rPr lang="sk-SK" dirty="0" smtClean="0"/>
              <a:t>4 knihy stoja m korún. Koľko stojí 5 kníh?</a:t>
            </a:r>
          </a:p>
          <a:p>
            <a:r>
              <a:rPr lang="sk-SK" dirty="0" smtClean="0"/>
              <a:t>Riešenie: 1 kniha stojí m : 4. 5 kníh stojí </a:t>
            </a:r>
            <a:r>
              <a:rPr lang="sk-SK" b="1" dirty="0" smtClean="0"/>
              <a:t>m : 4 . 5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Sčítanie a odčítanie výrazov s premennou.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Sčítať a odčítať môžeme len výrazy s rovnakou premennou.</a:t>
            </a:r>
          </a:p>
          <a:p>
            <a:r>
              <a:rPr lang="sk-SK" dirty="0" smtClean="0"/>
              <a:t>Výrazy s tou istou premennou sčítame tak, že sčítame ich číselné koeficienty a premennú odpíšeme.</a:t>
            </a:r>
          </a:p>
          <a:p>
            <a:r>
              <a:rPr lang="sk-SK" dirty="0" smtClean="0"/>
              <a:t>Opačný výraz k danému výrazu dostaneme tak, že v pôvodnom výraze všetky znamienka zmeníme na opačné.</a:t>
            </a:r>
          </a:p>
          <a:p>
            <a:r>
              <a:rPr lang="sk-SK" dirty="0" smtClean="0"/>
              <a:t>Odčítať výraz znamená pripočítať výraz opačný.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Príklady.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1. Sčítajte výrazy : 3x+6 a 5x-4</a:t>
            </a:r>
          </a:p>
          <a:p>
            <a:r>
              <a:rPr lang="sk-SK" dirty="0" smtClean="0"/>
              <a:t>Riešenie : (3x+6)+(5x-4)= 3x+6+5x-4=3x+5x+6-4= 8x+2</a:t>
            </a:r>
          </a:p>
          <a:p>
            <a:r>
              <a:rPr lang="sk-SK" dirty="0" smtClean="0"/>
              <a:t>2. Od výrazu 8x-9 odčítajte výraz 3x-5.</a:t>
            </a:r>
          </a:p>
          <a:p>
            <a:r>
              <a:rPr lang="sk-SK" dirty="0" smtClean="0"/>
              <a:t>Riešenie: (8x-9)-(3x-5)=8x-9+(-3x+5)=</a:t>
            </a:r>
          </a:p>
          <a:p>
            <a:r>
              <a:rPr lang="sk-SK" dirty="0" smtClean="0"/>
              <a:t>8x-9-3x+5= 8x-3x-9+5=5x-4</a:t>
            </a:r>
          </a:p>
          <a:p>
            <a:r>
              <a:rPr lang="sk-SK" dirty="0" smtClean="0"/>
              <a:t>Čísla berieme aj so znamienkami, ktoré pri nich stoja.</a:t>
            </a: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Násobenie a delenie výrazu číslom.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Násobiť výraz číslom znamená vynásobiť týmto číslom každý člen výrazu.</a:t>
            </a:r>
          </a:p>
          <a:p>
            <a:r>
              <a:rPr lang="sk-SK" dirty="0" smtClean="0"/>
              <a:t>Deliť výraz číslom znamená vydeliť týmto číslom každý člen výrazu.</a:t>
            </a:r>
          </a:p>
          <a:p>
            <a:r>
              <a:rPr lang="sk-SK" dirty="0" smtClean="0"/>
              <a:t>Príklady :</a:t>
            </a:r>
          </a:p>
          <a:p>
            <a:r>
              <a:rPr lang="sk-SK" dirty="0" smtClean="0"/>
              <a:t>1. Vynásobte výraz 5b+4 číslom 2.</a:t>
            </a:r>
          </a:p>
          <a:p>
            <a:r>
              <a:rPr lang="sk-SK" dirty="0" smtClean="0"/>
              <a:t>Riešenie: (5b +4).2= 5b.2+4.2=10b+8</a:t>
            </a:r>
          </a:p>
          <a:p>
            <a:r>
              <a:rPr lang="sk-SK" dirty="0" smtClean="0"/>
              <a:t>2. Vydeľte výraz 12a-24 číslom 12.</a:t>
            </a:r>
          </a:p>
          <a:p>
            <a:r>
              <a:rPr lang="sk-SK" dirty="0" smtClean="0"/>
              <a:t>Riešenie: (12a-24):2=12a:12-24:12=1a-12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576</Words>
  <Application>Microsoft Office PowerPoint</Application>
  <PresentationFormat>Prezentácia na obrazovke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Upevňovanie a precvičovanie učiva I.</vt:lpstr>
      <vt:lpstr>Zopakujme si.</vt:lpstr>
      <vt:lpstr>Operácie s číselnými výrazmi.</vt:lpstr>
      <vt:lpstr>Operácie s výrazmi s premennou.</vt:lpstr>
      <vt:lpstr>Príklady.</vt:lpstr>
      <vt:lpstr>Sčítanie a odčítanie výrazov s premennou.</vt:lpstr>
      <vt:lpstr>Príklady.</vt:lpstr>
      <vt:lpstr>Násobenie a delenie výrazu číslom.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Upevňovanie a precvičovanie učiva.</dc:title>
  <dc:creator>Katarina Kovacova</dc:creator>
  <cp:lastModifiedBy>Katarina Kovacova</cp:lastModifiedBy>
  <cp:revision>16</cp:revision>
  <dcterms:created xsi:type="dcterms:W3CDTF">2021-01-26T09:17:37Z</dcterms:created>
  <dcterms:modified xsi:type="dcterms:W3CDTF">2021-01-26T11:38:32Z</dcterms:modified>
</cp:coreProperties>
</file>