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73" r:id="rId6"/>
    <p:sldId id="260" r:id="rId7"/>
    <p:sldId id="262" r:id="rId8"/>
    <p:sldId id="263" r:id="rId9"/>
    <p:sldId id="264" r:id="rId10"/>
    <p:sldId id="261" r:id="rId11"/>
    <p:sldId id="268" r:id="rId12"/>
    <p:sldId id="272" r:id="rId13"/>
    <p:sldId id="269" r:id="rId14"/>
    <p:sldId id="270" r:id="rId15"/>
    <p:sldId id="274" r:id="rId16"/>
    <p:sldId id="275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59" autoAdjust="0"/>
  </p:normalViewPr>
  <p:slideViewPr>
    <p:cSldViewPr>
      <p:cViewPr varScale="1">
        <p:scale>
          <a:sx n="70" d="100"/>
          <a:sy n="70" d="100"/>
        </p:scale>
        <p:origin x="74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rójkąt prostokątny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Dowolny kształt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Dowolny kształt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Łącznik prosty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83C6EB5-9FAA-4796-B561-A6AF27D9CB04}" type="datetimeFigureOut">
              <a:rPr lang="pl-PL" smtClean="0"/>
              <a:pPr/>
              <a:t>2022-02-27</a:t>
            </a:fld>
            <a:endParaRPr lang="pl-PL"/>
          </a:p>
        </p:txBody>
      </p:sp>
      <p:sp>
        <p:nvSpPr>
          <p:cNvPr id="19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27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C88B10F-1599-4D6D-80C8-41F6FF5AE3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C6EB5-9FAA-4796-B561-A6AF27D9CB04}" type="datetimeFigureOut">
              <a:rPr lang="pl-PL" smtClean="0"/>
              <a:pPr/>
              <a:t>2022-02-27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8B10F-1599-4D6D-80C8-41F6FF5AE3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C6EB5-9FAA-4796-B561-A6AF27D9CB04}" type="datetimeFigureOut">
              <a:rPr lang="pl-PL" smtClean="0"/>
              <a:pPr/>
              <a:t>2022-02-27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8B10F-1599-4D6D-80C8-41F6FF5AE3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C6EB5-9FAA-4796-B561-A6AF27D9CB04}" type="datetimeFigureOut">
              <a:rPr lang="pl-PL" smtClean="0"/>
              <a:pPr/>
              <a:t>2022-02-27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8B10F-1599-4D6D-80C8-41F6FF5AE38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masterClrMapping/>
  </p:clrMapOvr>
  <p:transition spd="slow"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C6EB5-9FAA-4796-B561-A6AF27D9CB04}" type="datetimeFigureOut">
              <a:rPr lang="pl-PL" smtClean="0"/>
              <a:pPr/>
              <a:t>2022-02-27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8B10F-1599-4D6D-80C8-41F6FF5AE38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Pag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Pag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C6EB5-9FAA-4796-B561-A6AF27D9CB04}" type="datetimeFigureOut">
              <a:rPr lang="pl-PL" smtClean="0"/>
              <a:pPr/>
              <a:t>2022-02-27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8B10F-1599-4D6D-80C8-41F6FF5AE38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C6EB5-9FAA-4796-B561-A6AF27D9CB04}" type="datetimeFigureOut">
              <a:rPr lang="pl-PL" smtClean="0"/>
              <a:pPr/>
              <a:t>2022-02-27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8B10F-1599-4D6D-80C8-41F6FF5AE3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C6EB5-9FAA-4796-B561-A6AF27D9CB04}" type="datetimeFigureOut">
              <a:rPr lang="pl-PL" smtClean="0"/>
              <a:pPr/>
              <a:t>2022-02-27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8B10F-1599-4D6D-80C8-41F6FF5AE38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3C6EB5-9FAA-4796-B561-A6AF27D9CB04}" type="datetimeFigureOut">
              <a:rPr lang="pl-PL" smtClean="0"/>
              <a:pPr/>
              <a:t>2022-02-27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8B10F-1599-4D6D-80C8-41F6FF5AE3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  <p:transition spd="slow"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483C6EB5-9FAA-4796-B561-A6AF27D9CB04}" type="datetimeFigureOut">
              <a:rPr lang="pl-PL" smtClean="0"/>
              <a:pPr/>
              <a:t>2022-02-27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88B10F-1599-4D6D-80C8-41F6FF5AE38C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483C6EB5-9FAA-4796-B561-A6AF27D9CB04}" type="datetimeFigureOut">
              <a:rPr lang="pl-PL" smtClean="0"/>
              <a:pPr/>
              <a:t>2022-02-27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C88B10F-1599-4D6D-80C8-41F6FF5AE38C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8" name="Dowolny kształt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Dowolny kształt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rójkąt prostokątny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Łącznik prosty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Pag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Pag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Dowolny kształt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Łącznik prosty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0" name="Symbol zastępczy tekstu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483C6EB5-9FAA-4796-B561-A6AF27D9CB04}" type="datetimeFigureOut">
              <a:rPr lang="pl-PL" smtClean="0"/>
              <a:pPr/>
              <a:t>2022-02-27</a:t>
            </a:fld>
            <a:endParaRPr lang="pl-PL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C88B10F-1599-4D6D-80C8-41F6FF5AE38C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slow">
    <p:random/>
  </p:transition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l-PL" dirty="0" smtClean="0"/>
              <a:t>Cytaty  </a:t>
            </a: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Cytaty o przyjaźni możemy znaleźć </a:t>
            </a:r>
            <a:r>
              <a:rPr lang="pl-PL" dirty="0" smtClean="0"/>
              <a:t>często w </a:t>
            </a:r>
            <a:r>
              <a:rPr lang="pl-PL" dirty="0" smtClean="0"/>
              <a:t>książkach różnych autorów </a:t>
            </a:r>
            <a:r>
              <a:rPr lang="pl-PL" dirty="0" smtClean="0"/>
              <a:t>.</a:t>
            </a:r>
            <a:r>
              <a:rPr lang="pl-PL" b="1" dirty="0" smtClean="0"/>
              <a:t> </a:t>
            </a:r>
            <a:r>
              <a:rPr lang="pl-PL" dirty="0" smtClean="0"/>
              <a:t>Pokazują nam jak zawrzeć przyjaźnie i  utrzymać je. </a:t>
            </a:r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Cytaty o przyjaźni </a:t>
            </a:r>
            <a:endParaRPr lang="pl-PL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600" i="1" dirty="0" smtClean="0"/>
              <a:t>Pewnego przyjaciela poznaje się w niepewnym momencie.</a:t>
            </a:r>
          </a:p>
          <a:p>
            <a:pPr algn="ctr"/>
            <a:endParaRPr lang="pl-PL" sz="1600" dirty="0" smtClean="0"/>
          </a:p>
          <a:p>
            <a:pPr algn="ctr"/>
            <a:r>
              <a:rPr lang="pl-PL" sz="1600" dirty="0" smtClean="0"/>
              <a:t>Nawet w obliczu śmierci przyjemna jest świadomość posiadania przyjaciela.</a:t>
            </a:r>
          </a:p>
          <a:p>
            <a:pPr algn="ctr"/>
            <a:endParaRPr lang="pl-PL" sz="1600" dirty="0" smtClean="0"/>
          </a:p>
          <a:p>
            <a:pPr algn="ctr"/>
            <a:r>
              <a:rPr lang="pl-PL" sz="1600" dirty="0" smtClean="0"/>
              <a:t>Przyjaciele są jak ciche anioły, które podnoszą nas, kiedy nasze skrzydła zapominają, jak latać.</a:t>
            </a:r>
          </a:p>
          <a:p>
            <a:pPr algn="ctr"/>
            <a:endParaRPr lang="pl-PL" sz="1600" dirty="0"/>
          </a:p>
          <a:p>
            <a:pPr algn="ctr"/>
            <a:r>
              <a:rPr lang="pl-PL" sz="1600" dirty="0" smtClean="0"/>
              <a:t>Dla </a:t>
            </a:r>
            <a:r>
              <a:rPr lang="pl-PL" sz="1600" dirty="0"/>
              <a:t>całego świata możesz być nikim, dla kogoś możesz być całym </a:t>
            </a:r>
            <a:r>
              <a:rPr lang="pl-PL" sz="1600" dirty="0" smtClean="0"/>
              <a:t>światem.</a:t>
            </a:r>
          </a:p>
          <a:p>
            <a:pPr algn="ctr"/>
            <a:endParaRPr lang="pl-PL" sz="1400" dirty="0" smtClean="0"/>
          </a:p>
          <a:p>
            <a:endParaRPr lang="pl-PL" sz="1600" dirty="0"/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 smtClean="0"/>
          </a:p>
          <a:p>
            <a:endParaRPr lang="pl-PL" sz="1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,,Mały Książę” -Cytaty o przyjaźni</a:t>
            </a:r>
            <a:endParaRPr lang="pl-PL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pl-PL" sz="1600" dirty="0" smtClean="0"/>
          </a:p>
          <a:p>
            <a:pPr algn="ctr">
              <a:buNone/>
            </a:pPr>
            <a:r>
              <a:rPr lang="pl-PL" sz="1600" i="1" dirty="0" smtClean="0"/>
              <a:t>„Są takie wydarzenia, które - przeżyte wspólnie - muszą się zakończyć przyjaźnią... ”</a:t>
            </a:r>
          </a:p>
          <a:p>
            <a:pPr algn="ctr">
              <a:buNone/>
            </a:pPr>
            <a:r>
              <a:rPr lang="pl-PL" sz="1600" i="1" dirty="0" smtClean="0"/>
              <a:t>– J.K. </a:t>
            </a:r>
            <a:r>
              <a:rPr lang="pl-PL" sz="1600" i="1" dirty="0" err="1" smtClean="0"/>
              <a:t>Rowling</a:t>
            </a:r>
            <a:r>
              <a:rPr lang="pl-PL" sz="1600" i="1" dirty="0" smtClean="0"/>
              <a:t>, „Harry Potter i Kamień Filozoficzny”</a:t>
            </a:r>
          </a:p>
          <a:p>
            <a:pPr algn="ctr"/>
            <a:endParaRPr lang="pl-PL" sz="1600" i="1" dirty="0" smtClean="0"/>
          </a:p>
          <a:p>
            <a:pPr algn="ctr"/>
            <a:endParaRPr lang="pl-PL" sz="1600" i="1" dirty="0" smtClean="0"/>
          </a:p>
          <a:p>
            <a:pPr algn="ctr">
              <a:buNone/>
            </a:pPr>
            <a:r>
              <a:rPr lang="pl-PL" sz="1600" i="1" dirty="0" smtClean="0"/>
              <a:t>Przyjaciel to człowiek, do którego dzwonię po wielu miesiącach milczenia, a nie pyta: dlaczego się nie odzywałaś, tylko mówi: cieszę się, że właśnie dziś słyszę Twój głos”</a:t>
            </a:r>
          </a:p>
          <a:p>
            <a:pPr algn="ctr">
              <a:buNone/>
            </a:pPr>
            <a:r>
              <a:rPr lang="pl-PL" sz="1600" i="1" dirty="0" smtClean="0"/>
              <a:t>– Roma Ligocka, „Czułość i obojętność”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Cytaty z książek fabularnych </a:t>
            </a:r>
            <a:endParaRPr lang="pl-PL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Dają nam sens życia. Motywują, Wzruszają lub wypełniają nas radością.</a:t>
            </a:r>
          </a:p>
          <a:p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Cytaty o sensie życia </a:t>
            </a:r>
            <a:endParaRPr lang="pl-PL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600" i="1" dirty="0" smtClean="0"/>
              <a:t>Idąc prosto przed siebie nie można zajść daleko…</a:t>
            </a:r>
          </a:p>
          <a:p>
            <a:pPr algn="ctr"/>
            <a:endParaRPr lang="pl-PL" sz="1600" i="1" dirty="0" smtClean="0"/>
          </a:p>
          <a:p>
            <a:pPr algn="ctr"/>
            <a:r>
              <a:rPr lang="pl-PL" sz="1600" i="1" dirty="0" smtClean="0"/>
              <a:t>Mowa jest źródłem nieporozumień.</a:t>
            </a:r>
          </a:p>
          <a:p>
            <a:pPr algn="ctr"/>
            <a:endParaRPr lang="pl-PL" sz="1600" i="1" dirty="0" smtClean="0"/>
          </a:p>
          <a:p>
            <a:pPr algn="ctr"/>
            <a:r>
              <a:rPr lang="pl-PL" sz="1600" i="1" dirty="0" smtClean="0"/>
              <a:t>Wiesz... gdy się jest bardzo smutnym, lubi się zachody słońca...</a:t>
            </a:r>
          </a:p>
          <a:p>
            <a:pPr algn="ctr"/>
            <a:endParaRPr lang="pl-PL" sz="1600" i="1" dirty="0" smtClean="0"/>
          </a:p>
          <a:p>
            <a:pPr algn="ctr"/>
            <a:r>
              <a:rPr lang="pl-PL" sz="1600" i="1" dirty="0" smtClean="0"/>
              <a:t>Śmiech jest dla życia jak studnia na pustyni.</a:t>
            </a:r>
            <a:endParaRPr lang="pl-PL" sz="1600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,,Mały Książę” -Cytaty o życiu </a:t>
            </a:r>
            <a:endParaRPr lang="pl-PL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pl-PL" sz="1600" i="1" dirty="0" smtClean="0"/>
          </a:p>
          <a:p>
            <a:pPr algn="ctr">
              <a:buNone/>
            </a:pPr>
            <a:r>
              <a:rPr lang="pl-PL" sz="1600" i="1" dirty="0" smtClean="0"/>
              <a:t>Życie po prostu jest. Trzeba płynąć wraz z nim.</a:t>
            </a:r>
          </a:p>
          <a:p>
            <a:pPr algn="ctr">
              <a:buNone/>
            </a:pPr>
            <a:r>
              <a:rPr lang="pl-PL" sz="1600" i="1" dirty="0" smtClean="0"/>
              <a:t>Jerry Brown</a:t>
            </a:r>
          </a:p>
          <a:p>
            <a:pPr algn="ctr"/>
            <a:endParaRPr lang="pl-PL" sz="1600" i="1" dirty="0" smtClean="0"/>
          </a:p>
          <a:p>
            <a:pPr algn="ctr">
              <a:buNone/>
            </a:pPr>
            <a:endParaRPr lang="pl-PL" sz="1600" i="1" dirty="0" smtClean="0"/>
          </a:p>
          <a:p>
            <a:pPr algn="ctr">
              <a:buNone/>
            </a:pPr>
            <a:r>
              <a:rPr lang="pl-PL" sz="1600" i="1" dirty="0" smtClean="0"/>
              <a:t>Jeśli idziesz przez piekło, nie zatrzymuj się.</a:t>
            </a:r>
          </a:p>
          <a:p>
            <a:pPr algn="ctr">
              <a:buNone/>
            </a:pPr>
            <a:r>
              <a:rPr lang="pl-PL" sz="1600" i="1" dirty="0" smtClean="0"/>
              <a:t>Winston Churchill</a:t>
            </a:r>
          </a:p>
          <a:p>
            <a:pPr algn="ctr"/>
            <a:endParaRPr lang="pl-PL" sz="1600" i="1" dirty="0" smtClean="0"/>
          </a:p>
          <a:p>
            <a:pPr algn="ctr">
              <a:buNone/>
            </a:pPr>
            <a:endParaRPr lang="pl-PL" sz="1600" i="1" dirty="0" smtClean="0"/>
          </a:p>
          <a:p>
            <a:pPr algn="ctr">
              <a:buNone/>
            </a:pPr>
            <a:r>
              <a:rPr lang="pl-PL" sz="1600" i="1" dirty="0" smtClean="0"/>
              <a:t>Kotom bez trudu udaje się to, co nie jest dane człowiekowi:</a:t>
            </a:r>
          </a:p>
          <a:p>
            <a:pPr algn="ctr">
              <a:buNone/>
            </a:pPr>
            <a:r>
              <a:rPr lang="pl-PL" sz="1600" i="1" dirty="0" smtClean="0"/>
              <a:t>iść przez życie nie czyniąc hałasu.</a:t>
            </a:r>
          </a:p>
          <a:p>
            <a:pPr algn="ctr">
              <a:buNone/>
            </a:pPr>
            <a:r>
              <a:rPr lang="pl-PL" sz="1600" i="1" dirty="0" smtClean="0"/>
              <a:t>Ernest Hemingway</a:t>
            </a:r>
            <a:endParaRPr lang="pl-PL" sz="1600" i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Cytaty które mogą być mottem dla każdego z nas</a:t>
            </a:r>
            <a:endParaRPr lang="pl-PL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Przygotował: Mikołaj Maruszewski klasa 7b</a:t>
            </a:r>
            <a:endParaRPr 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Dziękuje za uwagę!</a:t>
            </a:r>
            <a:endParaRPr lang="pl-PL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Cytat jest przytoczeniem </a:t>
            </a:r>
            <a:r>
              <a:rPr lang="pl-PL" dirty="0"/>
              <a:t>cudzych słów. </a:t>
            </a:r>
            <a:r>
              <a:rPr lang="pl-PL" b="1" dirty="0"/>
              <a:t>Cytat</a:t>
            </a:r>
            <a:r>
              <a:rPr lang="pl-PL" dirty="0"/>
              <a:t> w literaturze jest formą ekspresji </a:t>
            </a:r>
            <a:r>
              <a:rPr lang="pl-PL" dirty="0" smtClean="0"/>
              <a:t>artystycznej.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Czym w ogóle są cytaty?</a:t>
            </a:r>
            <a:endParaRPr lang="pl-PL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Niektórym dają szczęście, niektórym poczucie ważności w świecie a jeszcze innym sens i motto całego swojego </a:t>
            </a:r>
            <a:r>
              <a:rPr lang="pl-PL" dirty="0" smtClean="0"/>
              <a:t>życia. </a:t>
            </a:r>
            <a:endParaRPr lang="pl-PL" dirty="0" smtClean="0"/>
          </a:p>
          <a:p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Jaki mają sens w naszym życiu ?</a:t>
            </a:r>
            <a:endParaRPr lang="pl-PL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W książkach, wierszach opowiadaniach, bajkach, filmach. Nawet w różnego rodzaju przemówieniach. Cytaty są wszędzie dookoła nas.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Gdzie można je znaleźć?</a:t>
            </a:r>
            <a:endParaRPr lang="pl-PL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pl-PL" sz="1800" dirty="0" smtClean="0"/>
              <a:t>Każdy dobrze wie że Jan Paweł II był znakomity w </a:t>
            </a:r>
            <a:r>
              <a:rPr lang="pl-PL" sz="1800" dirty="0" smtClean="0"/>
              <a:t>wygłaszaniu i przygotowywaniu</a:t>
            </a:r>
            <a:r>
              <a:rPr lang="pl-PL" sz="1800" dirty="0" smtClean="0"/>
              <a:t> </a:t>
            </a:r>
            <a:r>
              <a:rPr lang="pl-PL" sz="1800" dirty="0" smtClean="0"/>
              <a:t>przemówień. Oto bardzo mała część tego co </a:t>
            </a:r>
            <a:r>
              <a:rPr lang="pl-PL" sz="1800" dirty="0" smtClean="0"/>
              <a:t>„urodziły” </a:t>
            </a:r>
            <a:r>
              <a:rPr lang="pl-PL" sz="1800" dirty="0" smtClean="0"/>
              <a:t>jego </a:t>
            </a:r>
            <a:r>
              <a:rPr lang="pl-PL" sz="1800" dirty="0" smtClean="0"/>
              <a:t>usta. </a:t>
            </a:r>
            <a:endParaRPr lang="pl-PL" sz="1800" dirty="0" smtClean="0"/>
          </a:p>
          <a:p>
            <a:pPr algn="ctr"/>
            <a:endParaRPr lang="pl-PL" sz="1600" dirty="0" smtClean="0"/>
          </a:p>
          <a:p>
            <a:pPr algn="ctr">
              <a:buNone/>
            </a:pPr>
            <a:endParaRPr lang="pl-PL" sz="1600" i="1" dirty="0" smtClean="0"/>
          </a:p>
          <a:p>
            <a:pPr algn="ctr">
              <a:buNone/>
            </a:pPr>
            <a:r>
              <a:rPr lang="pl-PL" sz="1600" i="1" dirty="0" smtClean="0"/>
              <a:t>Miłość to zadanie, które Bóg wciąż nam wyznacza, może po to, by zagrzewać nas, abyśmy stawiali wyzwania </a:t>
            </a:r>
            <a:r>
              <a:rPr lang="pl-PL" sz="1600" i="1" dirty="0" smtClean="0"/>
              <a:t>losowi.</a:t>
            </a:r>
            <a:endParaRPr lang="pl-PL" sz="1600" i="1" dirty="0" smtClean="0"/>
          </a:p>
          <a:p>
            <a:pPr algn="ctr"/>
            <a:endParaRPr lang="pl-PL" sz="1600" i="1" dirty="0" smtClean="0"/>
          </a:p>
          <a:p>
            <a:pPr algn="ctr">
              <a:buNone/>
            </a:pPr>
            <a:r>
              <a:rPr lang="pl-PL" sz="1600" i="1" dirty="0" smtClean="0"/>
              <a:t>Cierpienie człowieka, cierpienie ludzi, którego nie da się uniknąć, przyjęte w duchu wiary, jest źródłem mocy dla cierpiącego i dla innych i jest źródłem mocy dla Kościoła, dla jego zbawczego posłannictwa</a:t>
            </a:r>
            <a:r>
              <a:rPr lang="pl-PL" sz="1600" i="1" dirty="0" smtClean="0"/>
              <a:t>”.</a:t>
            </a:r>
            <a:endParaRPr lang="pl-PL" sz="1600" i="1" dirty="0" smtClean="0"/>
          </a:p>
          <a:p>
            <a:pPr algn="ctr"/>
            <a:endParaRPr lang="pl-PL" sz="1600" i="1" dirty="0" smtClean="0"/>
          </a:p>
          <a:p>
            <a:pPr algn="ctr">
              <a:buNone/>
            </a:pPr>
            <a:r>
              <a:rPr lang="pl-PL" sz="1600" i="1" dirty="0" smtClean="0"/>
              <a:t>Wczoraj do ciebie nie należy. Jutro niepewne... Tylko dziś jest twoje.</a:t>
            </a:r>
          </a:p>
          <a:p>
            <a:pPr algn="ctr"/>
            <a:endParaRPr lang="pl-PL" sz="1600" i="1" dirty="0" smtClean="0"/>
          </a:p>
          <a:p>
            <a:pPr algn="ctr">
              <a:buNone/>
            </a:pPr>
            <a:r>
              <a:rPr lang="pl-PL" sz="1600" i="1" dirty="0" smtClean="0"/>
              <a:t>Człowieka trzeba mierzyć miarą serca. </a:t>
            </a:r>
            <a:endParaRPr lang="pl-PL" sz="1600" i="1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Jan Paweł II – Cytaty Wielkiego Polaka </a:t>
            </a:r>
            <a:endParaRPr lang="pl-PL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Chcą nauczyć nas o tym że miłość jest jedną z najważniejszych wartości w naszym życiu i że trzeba ją utrzymywać pielęgnować oraz cieszyć się nią.  </a:t>
            </a:r>
            <a:endParaRPr lang="pl-PL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Cytaty o miłości </a:t>
            </a:r>
            <a:endParaRPr lang="pl-PL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pl-PL" sz="1600" i="1" dirty="0" smtClean="0"/>
              <a:t>Miłość nie polega na tym, aby wzajemnie sobie się przyglądać, lecz aby patrzeć razem w tym samym kierunku.</a:t>
            </a:r>
          </a:p>
          <a:p>
            <a:pPr algn="ctr"/>
            <a:endParaRPr lang="pl-PL" sz="1600" i="1" dirty="0" smtClean="0"/>
          </a:p>
          <a:p>
            <a:pPr algn="ctr"/>
            <a:r>
              <a:rPr lang="pl-PL" sz="1600" i="1" dirty="0" smtClean="0"/>
              <a:t>Dobrze widzi się tylko sercem. Najważniejsze jest niewidoczne dla oczu.</a:t>
            </a:r>
            <a:endParaRPr lang="pl-PL" sz="1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/>
              <a:t>,,Mały Książę” -Cytaty o miłości </a:t>
            </a:r>
            <a:endParaRPr lang="pl-PL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pl-PL" sz="1600" dirty="0" smtClean="0"/>
          </a:p>
          <a:p>
            <a:pPr algn="ctr">
              <a:buNone/>
            </a:pPr>
            <a:r>
              <a:rPr lang="pl-PL" sz="1600" dirty="0" smtClean="0"/>
              <a:t>,,Przepraszam dawną miłość, że nową uważam za pierwszą”.</a:t>
            </a:r>
          </a:p>
          <a:p>
            <a:pPr algn="ctr">
              <a:buNone/>
            </a:pPr>
            <a:r>
              <a:rPr lang="pl-PL" sz="1600" i="1" dirty="0" smtClean="0"/>
              <a:t>Wisława Szymborska</a:t>
            </a:r>
          </a:p>
          <a:p>
            <a:pPr algn="ctr"/>
            <a:endParaRPr lang="pl-PL" sz="1600" dirty="0" smtClean="0"/>
          </a:p>
          <a:p>
            <a:pPr algn="ctr"/>
            <a:endParaRPr lang="pl-PL" sz="1600" dirty="0" smtClean="0"/>
          </a:p>
          <a:p>
            <a:pPr algn="ctr">
              <a:buNone/>
            </a:pPr>
            <a:r>
              <a:rPr lang="pl-PL" sz="1600" dirty="0" smtClean="0"/>
              <a:t>“Niech ludzie nieznający miłości szczęśliwej twierdzą, że nigdzie nie ma miłości szczęśliwej. Z tą wiarą lżej im będzie żyć i umierać”.</a:t>
            </a:r>
          </a:p>
          <a:p>
            <a:pPr algn="ctr">
              <a:buNone/>
            </a:pPr>
            <a:r>
              <a:rPr lang="pl-PL" sz="1600" i="1" dirty="0" smtClean="0"/>
              <a:t>Wisława Szymborska</a:t>
            </a:r>
          </a:p>
          <a:p>
            <a:pPr algn="ctr"/>
            <a:endParaRPr lang="pl-PL" sz="1600" dirty="0" smtClean="0"/>
          </a:p>
          <a:p>
            <a:pPr algn="ctr"/>
            <a:endParaRPr lang="pl-PL" sz="1600" dirty="0" smtClean="0"/>
          </a:p>
          <a:p>
            <a:pPr algn="ctr">
              <a:buNone/>
            </a:pPr>
            <a:r>
              <a:rPr lang="pl-PL" sz="1600" dirty="0" smtClean="0"/>
              <a:t>,,Jestem z tobą wszędzie jeśli tylko myślisz o mnie”.</a:t>
            </a:r>
          </a:p>
          <a:p>
            <a:pPr algn="ctr">
              <a:buNone/>
            </a:pPr>
            <a:r>
              <a:rPr lang="pl-PL" sz="1600" i="1" dirty="0" smtClean="0"/>
              <a:t>Marek Hłasko – Ósmy dzień tygodnia</a:t>
            </a:r>
            <a:endParaRPr lang="pl-PL" sz="160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Piękne cytaty o miłości Polskich poetów </a:t>
            </a:r>
            <a:endParaRPr lang="pl-PL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l-PL" sz="1600" dirty="0" smtClean="0"/>
              <a:t>Nikt by się nie spodziewał tego że bajka taka jak </a:t>
            </a:r>
            <a:r>
              <a:rPr lang="pl-PL" sz="1600" i="1" dirty="0" smtClean="0"/>
              <a:t>Kubuś Puchatek </a:t>
            </a:r>
            <a:r>
              <a:rPr lang="pl-PL" sz="1600" dirty="0" smtClean="0"/>
              <a:t>może </a:t>
            </a:r>
            <a:r>
              <a:rPr lang="pl-PL" sz="1600" dirty="0" smtClean="0"/>
              <a:t>dostarczyć </a:t>
            </a:r>
            <a:r>
              <a:rPr lang="pl-PL" sz="1600" dirty="0" smtClean="0"/>
              <a:t>tak </a:t>
            </a:r>
            <a:r>
              <a:rPr lang="pl-PL" sz="1600" dirty="0" smtClean="0"/>
              <a:t>pięknych cytatów </a:t>
            </a:r>
            <a:r>
              <a:rPr lang="pl-PL" sz="1600" dirty="0" smtClean="0"/>
              <a:t>o miłości. A jednak jest ich tam </a:t>
            </a:r>
            <a:r>
              <a:rPr lang="pl-PL" sz="1600" dirty="0" smtClean="0"/>
              <a:t>dużo. </a:t>
            </a:r>
            <a:endParaRPr lang="pl-PL" sz="1600" dirty="0" smtClean="0"/>
          </a:p>
          <a:p>
            <a:pPr algn="ctr">
              <a:buNone/>
            </a:pPr>
            <a:endParaRPr lang="pl-PL" sz="1600" i="1" dirty="0" smtClean="0"/>
          </a:p>
          <a:p>
            <a:pPr algn="ctr">
              <a:buNone/>
            </a:pPr>
            <a:endParaRPr lang="pl-PL" sz="1600" i="1" dirty="0" smtClean="0"/>
          </a:p>
          <a:p>
            <a:pPr algn="ctr">
              <a:buNone/>
            </a:pPr>
            <a:r>
              <a:rPr lang="pl-PL" sz="1600" i="1" dirty="0" smtClean="0"/>
              <a:t>Wiesz, </a:t>
            </a:r>
            <a:r>
              <a:rPr lang="pl-PL" sz="1600" i="1" dirty="0" err="1" smtClean="0"/>
              <a:t>Prosiaczku…miłość</a:t>
            </a:r>
            <a:r>
              <a:rPr lang="pl-PL" sz="1600" i="1" dirty="0" smtClean="0"/>
              <a:t> jest </a:t>
            </a:r>
            <a:r>
              <a:rPr lang="pl-PL" sz="1600" i="1" dirty="0" err="1" smtClean="0"/>
              <a:t>wtedy…kiedy</a:t>
            </a:r>
            <a:r>
              <a:rPr lang="pl-PL" sz="1600" i="1" dirty="0" smtClean="0"/>
              <a:t> kogoś </a:t>
            </a:r>
            <a:r>
              <a:rPr lang="pl-PL" sz="1600" i="1" dirty="0" err="1" smtClean="0"/>
              <a:t>lubimy…za</a:t>
            </a:r>
            <a:r>
              <a:rPr lang="pl-PL" sz="1600" i="1" dirty="0" smtClean="0"/>
              <a:t> bardzo.</a:t>
            </a:r>
          </a:p>
          <a:p>
            <a:pPr algn="ctr">
              <a:buNone/>
            </a:pPr>
            <a:r>
              <a:rPr lang="pl-PL" sz="1600" i="1" dirty="0" smtClean="0"/>
              <a:t>Alan Alexander Milne – Kubuś Puchatek</a:t>
            </a:r>
            <a:br>
              <a:rPr lang="pl-PL" sz="1600" i="1" dirty="0" smtClean="0"/>
            </a:br>
            <a:endParaRPr lang="pl-PL" sz="1600" i="1" dirty="0" smtClean="0"/>
          </a:p>
          <a:p>
            <a:pPr algn="ctr">
              <a:buNone/>
            </a:pPr>
            <a:endParaRPr lang="pl-PL" sz="1600" i="1" dirty="0" smtClean="0"/>
          </a:p>
          <a:p>
            <a:pPr algn="ctr">
              <a:buNone/>
            </a:pPr>
            <a:r>
              <a:rPr lang="pl-PL" sz="1600" i="1" dirty="0" smtClean="0"/>
              <a:t> Kubusiu, jak się pisze MIŁOŚĆ? Prosiaczku, MIŁOŚĆ się nie pisze, MIŁOŚĆ się czuje.</a:t>
            </a:r>
          </a:p>
          <a:p>
            <a:pPr algn="ctr">
              <a:buNone/>
            </a:pPr>
            <a:r>
              <a:rPr lang="pl-PL" sz="1600" i="1" dirty="0" smtClean="0"/>
              <a:t>Alan Alexander Milne – Kubuś Puchatek</a:t>
            </a:r>
            <a:endParaRPr lang="pl-PL" sz="1600" i="1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/>
              <a:t>Cytaty z bajek o miłości </a:t>
            </a:r>
            <a:endParaRPr lang="pl-PL" dirty="0"/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Wykusz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523</TotalTime>
  <Words>552</Words>
  <Application>Microsoft Office PowerPoint</Application>
  <PresentationFormat>Pokaz na ekranie (4:3)</PresentationFormat>
  <Paragraphs>100</Paragraphs>
  <Slides>16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21" baseType="lpstr">
      <vt:lpstr>Lucida Sans Unicode</vt:lpstr>
      <vt:lpstr>Verdana</vt:lpstr>
      <vt:lpstr>Wingdings 2</vt:lpstr>
      <vt:lpstr>Wingdings 3</vt:lpstr>
      <vt:lpstr>Hol</vt:lpstr>
      <vt:lpstr>Cytaty  </vt:lpstr>
      <vt:lpstr>Czym w ogóle są cytaty?</vt:lpstr>
      <vt:lpstr>Jaki mają sens w naszym życiu ?</vt:lpstr>
      <vt:lpstr>Gdzie można je znaleźć?</vt:lpstr>
      <vt:lpstr>Jan Paweł II – Cytaty Wielkiego Polaka </vt:lpstr>
      <vt:lpstr>Cytaty o miłości </vt:lpstr>
      <vt:lpstr>,,Mały Książę” -Cytaty o miłości </vt:lpstr>
      <vt:lpstr>Piękne cytaty o miłości Polskich poetów </vt:lpstr>
      <vt:lpstr>Cytaty z bajek o miłości </vt:lpstr>
      <vt:lpstr>Cytaty o przyjaźni </vt:lpstr>
      <vt:lpstr>,,Mały Książę” -Cytaty o przyjaźni</vt:lpstr>
      <vt:lpstr> Cytaty z książek fabularnych </vt:lpstr>
      <vt:lpstr>Cytaty o sensie życia </vt:lpstr>
      <vt:lpstr>,,Mały Książę” -Cytaty o życiu </vt:lpstr>
      <vt:lpstr>Cytaty które mogą być mottem dla każdego z nas</vt:lpstr>
      <vt:lpstr>Dziękuje za uwagę!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Cytaty z bajek</dc:title>
  <dc:creator>Mikołaj Maruszewski</dc:creator>
  <cp:lastModifiedBy>Lenovo</cp:lastModifiedBy>
  <cp:revision>54</cp:revision>
  <dcterms:created xsi:type="dcterms:W3CDTF">2022-02-26T12:04:15Z</dcterms:created>
  <dcterms:modified xsi:type="dcterms:W3CDTF">2022-02-27T22:25:58Z</dcterms:modified>
</cp:coreProperties>
</file>