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4" r:id="rId7"/>
    <p:sldId id="263" r:id="rId8"/>
    <p:sldId id="268" r:id="rId9"/>
    <p:sldId id="269" r:id="rId10"/>
    <p:sldId id="270" r:id="rId11"/>
    <p:sldId id="271" r:id="rId12"/>
    <p:sldId id="264" r:id="rId13"/>
    <p:sldId id="265" r:id="rId14"/>
    <p:sldId id="273" r:id="rId15"/>
    <p:sldId id="275" r:id="rId16"/>
    <p:sldId id="276" r:id="rId17"/>
    <p:sldId id="277" r:id="rId18"/>
    <p:sldId id="279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18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2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86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7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1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393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82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22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249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81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06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E3A8-D404-491C-B3FC-D0ABCF554BDA}" type="datetimeFigureOut">
              <a:rPr lang="sk-SK" smtClean="0"/>
              <a:t>18.12.2019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0980-83ED-471A-80A2-0F9DB0B42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90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ŠIKANOVANIE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9" y="122508"/>
            <a:ext cx="3113602" cy="232943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697" y="3428999"/>
            <a:ext cx="33337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7852"/>
            <a:ext cx="10515600" cy="1325563"/>
          </a:xfrm>
        </p:spPr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Príčiny šikanovania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13415"/>
            <a:ext cx="10515600" cy="4250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Šikanovanie má veľa príčin. Niektoré sú známe na prvý pohľad, iné objavíme vtedy, keď pôjdeme do hĺbky problému. Uvádzame tie hlavné: </a:t>
            </a:r>
          </a:p>
          <a:p>
            <a:r>
              <a:rPr lang="sk-SK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túžba po moci, ovládať druhého človeka,</a:t>
            </a:r>
          </a:p>
          <a:p>
            <a:r>
              <a:rPr lang="sk-SK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motív krutosti, človeku niekedy pôsobí potešenie, keď vidí druhých trpieť,</a:t>
            </a:r>
          </a:p>
          <a:p>
            <a:r>
              <a:rPr lang="sk-SK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zvedavosť, týrať druhého, je tak trochu experiment,</a:t>
            </a:r>
          </a:p>
          <a:p>
            <a:r>
              <a:rPr lang="sk-SK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nuda, túžba po senzácii.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8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234"/>
            <a:ext cx="10515600" cy="1325563"/>
          </a:xfrm>
        </p:spPr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Agresori - útočníci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46219"/>
            <a:ext cx="10515600" cy="50871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 o jedincov: 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nadpriemerne telesne zdatných, silných, obratných (hlavne pri fyzických útokoch)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veľmi dobrou inteligenciou, ktorá umožňuje vymýšľať rafinované formy agresie, čím môže nahrádzať nedostatok fyzickej sily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sebaistých, neúzkostných, často však poškodených nevhodnou výchovou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typická je túžba dominovať, ovládať druhých, bezohľadne sa presadzovať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ľahko sa urazia, sú vzťahovační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ubližovať druhým je pre neho radosť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určitú úlohu tu majú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temperamentové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predpoklady (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vznetlivosť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impulzivita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vždy však posilňované rodinnou výchovou ( nedostatok záujmu, citový chlad, ponižovanie, fyzické násilie, agresívne správanie rodičov)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ktorí sa chcú týmto spôsobom zaradiť do partie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agresorov- iniciátorov šikanovania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81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1.typ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primitívny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hrubý, impulzívny, s problémovým správaním, s narušeným vzťahom k autorite (často ako výsledok agresie v rodine- telesné tresty). Forma šikanovania: tvrdá fyzická agresia, založená na strachu.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typ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slušný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kultivovaný, narcistický, úzkostný (rodinná výchova dôsledná, „vojenská“ bez lásky) Forma šikanovania: cielené a rafinované násilie, bez svedkov alebo cez prostredníkov.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3.typ: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„vtipkár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optimistický, obľúbený, sebavedomý, „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ukecaný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(bežná rodina, možná absencia duchovných a mravných hodnôt v rodine) Forma šikanovania: (málo empatické) násilie pre zábavu a humor.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58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985" y="403762"/>
            <a:ext cx="11087637" cy="1325563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Aké typy žiakov bývajú najčastejšie obeťou šikanovania? </a:t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003" y="1642729"/>
            <a:ext cx="10515600" cy="4351338"/>
          </a:xfrm>
        </p:spPr>
        <p:txBody>
          <a:bodyPr/>
          <a:lstStyle/>
          <a:p>
            <a:pPr lvl="0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citlivý, tichý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utiahnutý, nepriebojný, slabší, pomalší; </a:t>
            </a: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typ, ktorý sa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niečím odlišuje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ostatných – farbou pleti, názormi, vierou, rečou, nejakou telesnou odlišnosťou (menší, tučnejší, krívajúci, s okuliarmi, chorľavý,) </a:t>
            </a: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žiak, ktorý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dobre učí, ochotne pomáha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usilovný a svedomitý, v niečom vyniká </a:t>
            </a: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aj typ, ktorý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úmyselne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rôznych závažných príčin)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provokuje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26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Rozpoznanie obete šikanovania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9411" y="1690688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Dieťa je cez prestávky často samé, ostatné deti o neho nejavia záujem.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skupinových športoch je dieťa volené do družstva často posledné.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 prestávky vyhľadáva blízkosť učiteľov.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Pôsobí smutne až depresívne, máva blízko k plaču.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Zhoršujú sa jeho školský prospech, niekedy náhle.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veci sú poškodené alebo zničené.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odreniny, modriny,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škrábance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ktoré nevie vysvetliť.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Často ho pred odchodom do školy pobolieva hlava, brucho. 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933090" cy="927279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sa môžeš brániť, čo môžeš urobiť ????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3487" y="811368"/>
            <a:ext cx="11397803" cy="4901955"/>
          </a:xfrm>
        </p:spPr>
        <p:txBody>
          <a:bodyPr>
            <a:no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Keď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teba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niekto zapára, nedaj sa vyprovokovať ani vystrašiť, aj keď sú viacerí.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Môžeš im povedať, aby vypadli, kričať „NIE“ alebo utekať preč. Ale musíš to urobiť nahnevane a hneď odísť.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Keď máš ísť okolo tých, ktorí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ťa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bijú, berú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veci, nechodievaj sám. Počkaj na nejakú skupinku a pridaj sa k nim, aj keď ich vôbec nepoznáš.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Vyhýbaj sa miestam, kde by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ťa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mohol niekto zbiť, zobrať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niečo alebo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ťa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inak trápiť.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Keď nemáš kamarátov, skús si ich nájsť. Možno má niekto v 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tvojom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okolí rovnaké problémy ako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Skús sa s ním spojiť.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Zaznamenávaj si všetko, čo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robia, kedy, kde a kto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čo urobil a povedal.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Povedz o svojich problémoch rodičom a požiadaj ich o radu. 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Keď sa to týka školy, skús nájsť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učiteľku, výchovnú poradkyňu alebo aspoň spolužiaka, ktorému sa zdôveríš.</a:t>
            </a: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Zavolaj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linku dôvery, alebo do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Pedagogicko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psychologickej poradne. 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3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079" y="262095"/>
            <a:ext cx="10515600" cy="793974"/>
          </a:xfrm>
        </p:spPr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Pamätaj si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96532" y="965915"/>
            <a:ext cx="11010364" cy="4901955"/>
          </a:xfrm>
        </p:spPr>
        <p:txBody>
          <a:bodyPr>
            <a:no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obeťou šikanovania, musíš to čím skôr oznámiť dôveryhodným dospelým a chrániť sa!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je šikanovaný niektorý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tvoj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spolužiak, nie je správne schvaľovať agresívne správanie spolužiakov.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 správne ani odsudzovať niekoho, kto je iný, možno menej sympatický, slabší, má iné názory a záujmy, má nejaký fyzický, či iný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handikep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 správne mlčať, keď cítiš nespravodlivosť, nečestnosť, ponižovanie druhých.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 správne nechať sa ovplyvniť alebo presvedčiť agresormi, aby si mlčal.</a:t>
            </a: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 správne nečinne sa prizerať, alebo byť ľahostajný, keď sa staneš svedkom šikanovania. 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vieš, že je v 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tvojom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okolí niekto šikanovaný, povedz to rodičom, triednej učiteľke, koordinátorovi prevencie, alebo niekomu dospelému, komu dôveruješ. 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70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Čo robiť, keď si svedkom toho, že Tvojho kamaráta šikanujú starší chlapci v škole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6063" y="1506828"/>
            <a:ext cx="11835684" cy="5095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Zájdi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učiteľom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povedz mu, čo si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videl.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Porozprávaj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s kamarátom, ktorý je obeťou šikanovania, podpor jeho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sebavedomie.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Ponúkni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Pokús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šikovne a nenápadne zistiť, ako dlho šikanovanie trvá a kto všetko je na škole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obeťou.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Pokiaľ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takých detí viac, je nádej, že sa rodičia spoja a spoločne niečo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dosiahnu.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ájdi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dospelého spojenca – učiteľa, rodičov Tvojich, či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kamarátových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Keď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poznáš kamarátových rodičov, pokús sa ich taktne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informovať.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38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sk.wikipedia.org/wiki/Šikanovanie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www.statpedu.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www.prevenciasikanovania.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www.kpppbb.sk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www.minimalizacesikany.cz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ŠIKANOVANIE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2428" y="1861262"/>
            <a:ext cx="1124291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Slovo šikanovanie pochádza z francúzskeho „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chicane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“, čo znamená 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opakované zámerné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obťažovanie, prenasledovanie, týranie, manipulovanie, ponižovanie niekoho, kto sa nemôže alebo nedokáže brániť.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altLang="sk-SK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Hlavným znakom šikanovania je nerovnováha moci/sily,  pričom 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zahŕňa všetky formy psychického a fyzického násilia 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páchaného jedincom alebo skupinou  voči obeti.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šikanovanie označujeme také správanie, keď jeden alebo viac žiakov 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úmyselne a opakovane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ubližuje 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vybranému žiakovi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robí (hovorí)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niečo, čo je mu </a:t>
            </a:r>
            <a:r>
              <a:rPr kumimoji="0" lang="sk-SK" alt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nepríjemné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4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Šikanovanie sa prejavuje ako: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slovná 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agresia: nadávky, posmievanie, urážky , vyhrážanie, výsmech, nevhodné vtipkovanie a zosmiešňovanie obete; </a:t>
            </a:r>
          </a:p>
          <a:p>
            <a:pPr lvl="0"/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fyzická agresia: strkanie, facky, kopance, bitie, navádzanie iných na bitku, vyhrážanie sa nožom, palicou, škrtenie, ťahanie za vlasy, pichanie kružidlom či ceruzkou; </a:t>
            </a:r>
          </a:p>
          <a:p>
            <a:pPr lvl="0"/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iná agresia: poškodzovanie alebo skrývanie vecí obete, trhanie, ničenie pomôcok,  či oblečenia, počarbanie zošita, učebnice, úloh, privlastňovaním si vecí obete; </a:t>
            </a:r>
          </a:p>
          <a:p>
            <a:pPr lvl="0"/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psychické manipulovanie a týranie: zadávanie nezmyselných príkazov, nútenie k posluhovaniu a k noseniu rôznych vecí - desiata, cigarety, peniaze, šminky... 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78541" y="710611"/>
            <a:ext cx="10515600" cy="5520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Rozvinuté šikanovanie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neobjavuje zo dňa na deň. Má svoje zákonité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etapy vývoja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od na prvý pohľad „nevinného“ štádia môže postupne vyústiť až do činnosti nadobúdajúcej parametre trestného činu, v krajnom prípadne nie je vylúčená až samovražda obete ako dôsledok šikanovania.</a:t>
            </a:r>
          </a:p>
          <a:p>
            <a:pPr marL="0" indent="0">
              <a:buNone/>
            </a:pP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1.stupeň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šikanovanie sa začína „nevinným“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ostrakizmom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ktorý sa prejavuje prevažne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psychickými formami násilia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ignorovaním, prehliadaním obete, vylúčením zo skupiny, neustálymi miernymi nadávkami, posmievaním, ohováraním a intrigovaním, braním desiaty alebo iných vecí.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sa obeť nedokáže brániť, nikomu to nepovie a nikto v triede sa ho nezastane, vzniká riziko druhého štádia.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73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3698" y="667300"/>
            <a:ext cx="10515600" cy="5571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2.stupeň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postupne (niekedy ako výsledok skúškového stresu, neistoty, nahromadenej agresie alebo len nudy agresorov) sa začína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objavovať a stupňovať fyzická agresia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občasné, ale opakované strkanie, potkýnanie, naťahovanie oblečenia,  ťahanie za vlasy, podtrhávanie stoličky, odstrkovanie, bitky, facky vyhliadnutej obete.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 to pedagóg ani rodič neodhalí alebo to podceňuje, obeť sa (pod vplyvom strachu) nedokáže brániť, ostatní v triede mu nepomôžu, šikanovanie sa zosilňuje a prechádza do ďalšej fázy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47" y="3709853"/>
            <a:ext cx="2827784" cy="296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2442" y="6021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stupeň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 triede sa vytvorí jadro - k hlavnému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agresorovi sa pridajú ďalší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utvorí sa skupinka dvoch alebo troch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šikanovateľov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ktorí už postupujú systematicky a cieľavedome s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cieľom upevňovať svoju moc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vplyv nielen na vybranú obeť, ale aj na ostatných spolužiakov.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ani v tejto etape nedôjde k odhaleniu a riešeniu šikanovania v škole alebo na podnet  rodiča vzniká ďalší stupeň – už rozvinutého šikanovania.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60" y="3397575"/>
            <a:ext cx="3319243" cy="311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stupeň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 agresívnej skupinke sa pridávajú ďalší a zvyšok  triedy začína obeť z rôznych príčin ignorovať a úplne vylučovať zo svojej spoločnosti, dokonca sa aj zúčastňovať na  šikanovaní.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Šikanovanie sa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„nakazenej“ triede v podstate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akceptuje ako normálne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správanie (nepísaný zákon), začína sa šíriť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celej škole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 nadobúdať každodenný charakter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stupeň: všetci rešpektujú normy „šikanovania“ 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agresori strácajú posledné zvyšky zábran, šikanovanie u nich môže nadobudnúť charakter závislosti a v škole „malej epidémie“, ktorej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riešenie si vyžaduje veľa energie, pomoc odborníkov a navyše negatívne ovplyvní aj povesť školy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Hlavné znaky šikanovania sú: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zjavný úmysel ublížiť druhému, či už fyzicky alebo psychicky,</a:t>
            </a: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útočníkom môže byť jedno dieťa, alebo skupina detí,</a:t>
            </a: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incidenty sú opakované,</a:t>
            </a: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nepomer síl medzi útočníkom a obeťou. </a:t>
            </a:r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01" y="3326975"/>
            <a:ext cx="33337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Prejavy šikanovania: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priame - posmech, pokorujúca prezývka, nadávky, hrubé žarty, kritika dieťaťa - nepriateľská až násilnícka, príkazy od iných detí - panovačným, nepriateľským tónom, strkanie, kopanie, rany - nemusia byť silné, ale obeť ich nevracia,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nepriame - cez prestávky je dieťa samé, vyhľadáva blízkosť učiteľa, náhle sa zhorší v prospechu, zmení cestu do školy, jeho veci sú často poškodené, máva modriny, škrabance, stáva sa uzavretým, odmieta povedať čo sa mu stalo,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7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740</Words>
  <Application>Microsoft Office PowerPoint</Application>
  <PresentationFormat>Širokouhlá</PresentationFormat>
  <Paragraphs>95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Motív Office</vt:lpstr>
      <vt:lpstr>ŠIKANOVANIE</vt:lpstr>
      <vt:lpstr>ŠIKANOVANIE</vt:lpstr>
      <vt:lpstr>Šikanovanie sa prejavuje ako:</vt:lpstr>
      <vt:lpstr>Prezentácia programu PowerPoint</vt:lpstr>
      <vt:lpstr>Prezentácia programu PowerPoint</vt:lpstr>
      <vt:lpstr>Prezentácia programu PowerPoint</vt:lpstr>
      <vt:lpstr>Prezentácia programu PowerPoint</vt:lpstr>
      <vt:lpstr>Hlavné znaky šikanovania sú:</vt:lpstr>
      <vt:lpstr>Prejavy šikanovania:</vt:lpstr>
      <vt:lpstr>Príčiny šikanovania</vt:lpstr>
      <vt:lpstr>Agresori - útočníci</vt:lpstr>
      <vt:lpstr>Typy agresorov- iniciátorov šikanovania</vt:lpstr>
      <vt:lpstr>Aké typy žiakov bývajú najčastejšie obeťou šikanovania?  </vt:lpstr>
      <vt:lpstr>Rozpoznanie obete šikanovania</vt:lpstr>
      <vt:lpstr>Ako sa môžeš brániť, čo môžeš urobiť ????</vt:lpstr>
      <vt:lpstr>Pamätaj si !</vt:lpstr>
      <vt:lpstr>Čo robiť, keď si svedkom toho, že Tvojho kamaráta šikanujú starší chlapci v škole ?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PC-Lenovo-119</dc:creator>
  <cp:lastModifiedBy>PC-Lenovo-119</cp:lastModifiedBy>
  <cp:revision>23</cp:revision>
  <dcterms:created xsi:type="dcterms:W3CDTF">2019-01-26T17:21:59Z</dcterms:created>
  <dcterms:modified xsi:type="dcterms:W3CDTF">2019-12-18T12:58:23Z</dcterms:modified>
</cp:coreProperties>
</file>