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1" r:id="rId4"/>
    <p:sldId id="302" r:id="rId5"/>
    <p:sldId id="303" r:id="rId6"/>
    <p:sldId id="304" r:id="rId7"/>
    <p:sldId id="305" r:id="rId8"/>
    <p:sldId id="307" r:id="rId9"/>
    <p:sldId id="308" r:id="rId10"/>
    <p:sldId id="311" r:id="rId11"/>
    <p:sldId id="258" r:id="rId12"/>
    <p:sldId id="299" r:id="rId13"/>
    <p:sldId id="260" r:id="rId14"/>
    <p:sldId id="262" r:id="rId15"/>
    <p:sldId id="263" r:id="rId16"/>
    <p:sldId id="312" r:id="rId17"/>
    <p:sldId id="264" r:id="rId18"/>
    <p:sldId id="265" r:id="rId19"/>
    <p:sldId id="268" r:id="rId20"/>
    <p:sldId id="267" r:id="rId21"/>
    <p:sldId id="269" r:id="rId22"/>
    <p:sldId id="270" r:id="rId23"/>
    <p:sldId id="271" r:id="rId24"/>
    <p:sldId id="273" r:id="rId25"/>
    <p:sldId id="313" r:id="rId26"/>
    <p:sldId id="274" r:id="rId27"/>
    <p:sldId id="275" r:id="rId28"/>
    <p:sldId id="276" r:id="rId29"/>
    <p:sldId id="277" r:id="rId30"/>
    <p:sldId id="278" r:id="rId31"/>
    <p:sldId id="314" r:id="rId32"/>
    <p:sldId id="279" r:id="rId33"/>
    <p:sldId id="280" r:id="rId34"/>
    <p:sldId id="281" r:id="rId35"/>
    <p:sldId id="282" r:id="rId36"/>
    <p:sldId id="283" r:id="rId37"/>
    <p:sldId id="285" r:id="rId38"/>
    <p:sldId id="286" r:id="rId39"/>
    <p:sldId id="309" r:id="rId40"/>
    <p:sldId id="287" r:id="rId41"/>
    <p:sldId id="288" r:id="rId42"/>
    <p:sldId id="289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D7D"/>
    <a:srgbClr val="36174D"/>
    <a:srgbClr val="C45F04"/>
    <a:srgbClr val="B85410"/>
    <a:srgbClr val="C4AA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E57C-410E-439C-B9CE-74CB25380E38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A7A5-7E35-429F-82CF-2D85C6CBD3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E085-84F3-46D0-845E-CB2A80E10615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6294-6626-49FB-B0D0-C8E3C6250C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E70E-435E-4E21-95C8-2397725A85D5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40F0-D1FF-4E35-A66B-A2E77EA94B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C199-DF8D-4B8F-A427-D149FC51FE54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9EA6-0480-45BD-9230-A7AAACFE3F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644E-43ED-4FF0-9A68-39C124643BA7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B2FB-50D9-4949-9701-60367F1E75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48EC-A720-4397-9C59-993E2C9C040D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85A6-B367-4782-9FE8-AECA8342DF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4D3C-0ADC-44E2-9550-880FF050174D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DAA1-E9A3-4D42-8B18-29C5F3213E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3B70-25CD-4EB7-8F8A-1E56FAB9C4B2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9D6D-3D5A-4F10-973E-8DAD3F7352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E67D-5F64-40F2-9EFB-F5BD67067107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0AF0-C0F2-425B-B74E-E5603133A9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CCF9-96B4-4170-BAEC-37C80DCFAA3F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7F03-A90B-4553-81AA-0D28B13339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143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7"/>
            <a:ext cx="8218487" cy="8096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7680-40B0-4B5E-BB30-4DE570260C6C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D8D1-DFD8-44B5-8507-B57C80AA97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C6102E-FA72-482A-AF67-AE168814C653}" type="datetimeFigureOut">
              <a:rPr lang="pl-PL"/>
              <a:pPr>
                <a:defRPr/>
              </a:pPr>
              <a:t>2020-04-06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152A5-55C4-4200-B98C-5DC51F55DB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Serduszkowe ozdoby</a:t>
            </a:r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>
          <a:xfrm>
            <a:off x="5594350" y="5735638"/>
            <a:ext cx="9144000" cy="1655762"/>
          </a:xfrm>
        </p:spPr>
        <p:txBody>
          <a:bodyPr/>
          <a:lstStyle/>
          <a:p>
            <a:r>
              <a:rPr lang="pl-PL" smtClean="0"/>
              <a:t>Stanisława Zembura,</a:t>
            </a:r>
          </a:p>
          <a:p>
            <a:r>
              <a:rPr lang="pl-PL" smtClean="0"/>
              <a:t>Wychowawca świetlicy</a:t>
            </a:r>
          </a:p>
        </p:txBody>
      </p:sp>
      <p:sp>
        <p:nvSpPr>
          <p:cNvPr id="13315" name="pole tekstowe 4"/>
          <p:cNvSpPr txBox="1">
            <a:spLocks noChangeArrowheads="1"/>
          </p:cNvSpPr>
          <p:nvPr/>
        </p:nvSpPr>
        <p:spPr bwMode="auto">
          <a:xfrm>
            <a:off x="2952750" y="3838575"/>
            <a:ext cx="678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latin typeface="Calibri" pitchFamily="34" charset="0"/>
              </a:rPr>
              <a:t>Zachęcam do wypróbowania kilku wzorów </a:t>
            </a:r>
            <a:r>
              <a:rPr lang="pl-PL" sz="2800">
                <a:latin typeface="Calibri" pitchFamily="34" charset="0"/>
                <a:sym typeface="Wingdings" pitchFamily="2" charset="2"/>
              </a:rPr>
              <a:t></a:t>
            </a:r>
            <a:endParaRPr lang="pl-PL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 idx="4294967295"/>
          </p:nvPr>
        </p:nvSpPr>
        <p:spPr>
          <a:xfrm>
            <a:off x="1989138" y="2628900"/>
            <a:ext cx="10120312" cy="1600200"/>
          </a:xfrm>
        </p:spPr>
        <p:txBody>
          <a:bodyPr/>
          <a:lstStyle/>
          <a:p>
            <a:r>
              <a:rPr lang="pl-PL" sz="7200" b="1" smtClean="0">
                <a:solidFill>
                  <a:schemeClr val="bg1"/>
                </a:solidFill>
              </a:rPr>
              <a:t>Papierowe serduszka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3"/>
          <p:cNvSpPr>
            <a:spLocks noGrp="1"/>
          </p:cNvSpPr>
          <p:nvPr>
            <p:ph type="title" idx="4294967295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pl-PL" smtClean="0"/>
              <a:t>Potrzebne materiały</a:t>
            </a:r>
          </a:p>
        </p:txBody>
      </p:sp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2147888"/>
            <a:ext cx="8218487" cy="809625"/>
          </a:xfrm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Kolorowy papier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Foremki w kształcie serca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9600" dirty="0"/>
              <a:t>(można wykorzystać tekturę)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Dziurkacz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Sznurek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96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pic>
        <p:nvPicPr>
          <p:cNvPr id="23556" name="Symbol zastępczy obrazu 11" descr="Obraz zawierający stół, siedzi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1. Z pomocą wzorów rysujemy na kolorowych kartkach różne wielkości serduszek, a następnie wycinamy je. </a:t>
            </a:r>
          </a:p>
        </p:txBody>
      </p:sp>
      <p:pic>
        <p:nvPicPr>
          <p:cNvPr id="24579" name="Symbol zastępczy obrazu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187325"/>
            <a:ext cx="6172200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485900" y="5314950"/>
            <a:ext cx="9656763" cy="809625"/>
          </a:xfrm>
        </p:spPr>
        <p:txBody>
          <a:bodyPr/>
          <a:lstStyle/>
          <a:p>
            <a:r>
              <a:rPr lang="pl-PL" sz="2400" smtClean="0"/>
              <a:t>2. W największym serduszku wykonujemy otwór dziurkaczem lub wykałaczką.</a:t>
            </a:r>
          </a:p>
          <a:p>
            <a:r>
              <a:rPr lang="pl-PL" sz="2400" smtClean="0"/>
              <a:t>3. Serduszka naklejamy na siebie w odpowiedniej kolejności (względem ich wielkości).</a:t>
            </a:r>
          </a:p>
        </p:txBody>
      </p:sp>
      <p:pic>
        <p:nvPicPr>
          <p:cNvPr id="25603" name="Symbol zastępczy obrazu 11" descr="Obraz zawierający drewniane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301625"/>
            <a:ext cx="6172200" cy="4873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ymbol zastępczy obrazu 7" descr="Obraz zawierający budynek, stół, drewniane, tablica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4. Przez dziurkę przeprowadzamy sznurek, zawiązujemy supełek, nawlekamy koralik, a </a:t>
            </a:r>
            <a:r>
              <a:rPr lang="pl-PL" dirty="0" err="1"/>
              <a:t>nastęnie</a:t>
            </a:r>
            <a:r>
              <a:rPr lang="pl-PL" dirty="0"/>
              <a:t> zawiązujemy sznurek  na samym końcu.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ymbol zastępczy obrazu 7" descr="Obraz zawierający stół, drewniane, para, urodziny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1082675"/>
            <a:ext cx="6172200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 idx="4294967295"/>
          </p:nvPr>
        </p:nvSpPr>
        <p:spPr>
          <a:xfrm>
            <a:off x="1349375" y="2628900"/>
            <a:ext cx="11687175" cy="1600200"/>
          </a:xfrm>
        </p:spPr>
        <p:txBody>
          <a:bodyPr/>
          <a:lstStyle/>
          <a:p>
            <a:r>
              <a:rPr lang="pl-PL" sz="8000" b="1" smtClean="0">
                <a:solidFill>
                  <a:schemeClr val="bg1"/>
                </a:solidFill>
              </a:rPr>
              <a:t>Przestrzenne serduszka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3"/>
          <p:cNvSpPr>
            <a:spLocks noGrp="1"/>
          </p:cNvSpPr>
          <p:nvPr>
            <p:ph type="title" idx="4294967295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pl-PL" smtClean="0"/>
              <a:t>Potrzebne materiały</a:t>
            </a:r>
          </a:p>
        </p:txBody>
      </p:sp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2138363"/>
            <a:ext cx="8218487" cy="809625"/>
          </a:xfrm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Papier kolorowy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Dziurkacz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Tasiemka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8000" dirty="0"/>
              <a:t>Foremka do odrysowania serduszka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8000" dirty="0"/>
              <a:t>(można zrobić z kartonu)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29700" name="Symbol zastępczy obrazu 11" descr="Obraz zawierający stół, drewniane, siedzi, trzymający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493713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554663"/>
            <a:ext cx="8218487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1. Odrysowujemy kształt serca na kolorowym papierze, a następnie wycinamy je.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ymbol zastępczy obrazu 7" descr="Obraz zawierający stół, drewniane, siedzi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2. Serduszka składamy względem osi i przyklejamy połówkami do siebie.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838200" y="2765425"/>
            <a:ext cx="10515600" cy="1325563"/>
          </a:xfrm>
        </p:spPr>
        <p:txBody>
          <a:bodyPr/>
          <a:lstStyle/>
          <a:p>
            <a:pPr algn="ctr"/>
            <a:r>
              <a:rPr lang="pl-PL" sz="7200" b="1" smtClean="0">
                <a:solidFill>
                  <a:schemeClr val="bg1"/>
                </a:solidFill>
              </a:rPr>
              <a:t>Quillingowe serduszka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ymbol zastępczy obrazu 7" descr="Obraz zawierający drewniane, drewno, siedzi, małe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2771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/>
          <a:lstStyle/>
          <a:p>
            <a:r>
              <a:rPr lang="pl-PL" smtClean="0"/>
              <a:t>3. Wykonujemy przynajmniej 3 takie serduszka.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5688" y="5367338"/>
            <a:ext cx="8218487" cy="8096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4. Do jednego ze sklejonych serduszek przyklejamy złożoną na pół tasiemkę z koralikiem (jak na zdjęciu).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ymbol zastępczy obrazu 7" descr="Obraz zawierający wewnątrz, stół, drewniane, małe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5. Z drugiej strony przyklejamy kolejne złożone serduszko, zarówno do tasiemki jak i do pierwszego serduszka.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ymbol zastępczy obrazu 7" descr="Obraz zawierający stół, drewniane, siedzi, para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6. Do pierwszych dwóch serduszek przyklejamy kolejne złożone na pół serca.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ymbol zastępczy obrazu 7" descr="Obraz zawierający stół, wewnątrz, siedzi, drewniane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5810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9900" y="5592763"/>
            <a:ext cx="8218488" cy="809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7. Możemy łączyć tyle serduszek ile zapragniemy.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5F04">
            <a:alpha val="482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 idx="4294967295"/>
          </p:nvPr>
        </p:nvSpPr>
        <p:spPr>
          <a:xfrm>
            <a:off x="1949450" y="2628900"/>
            <a:ext cx="9264650" cy="1600200"/>
          </a:xfrm>
        </p:spPr>
        <p:txBody>
          <a:bodyPr/>
          <a:lstStyle/>
          <a:p>
            <a:r>
              <a:rPr lang="pl-PL" sz="8800" b="1" smtClean="0">
                <a:solidFill>
                  <a:schemeClr val="bg1"/>
                </a:solidFill>
              </a:rPr>
              <a:t>Filcowe serduszka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3"/>
          <p:cNvSpPr>
            <a:spLocks noGrp="1"/>
          </p:cNvSpPr>
          <p:nvPr>
            <p:ph type="title" idx="4294967295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pl-PL" smtClean="0"/>
              <a:t>Potrzebne materiały</a:t>
            </a:r>
          </a:p>
        </p:txBody>
      </p:sp>
      <p:pic>
        <p:nvPicPr>
          <p:cNvPr id="38915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2057400"/>
            <a:ext cx="8218487" cy="809625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2800" dirty="0"/>
              <a:t>Filc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28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28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28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2800" dirty="0"/>
              <a:t>Igła i nitka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Symbol zastępczy obrazu 7" descr="Obraz zawierający drewniane, budynek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32067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1. Wycięte z filcu różnej wielkości serduszka naklejamy na siebie w odpowiedniej kolejności.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Symbol zastępczy obrazu 7" descr="Obraz zawierający drewniane, drewno, stół, kot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177800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2. Z pomocą igły przez filc przeprowadzamy nitkę, nawlekamy na nią koralik i zawiązujemy nitkę w supeł.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Symbol zastępczy obrazu 7" descr="Obraz zawierający osoba, mężczyzna, drewniane, małe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120650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3. Z drugiej strony serca robimy to samo używając dłuższego sznurka.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title" idx="4294967295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pl-PL" smtClean="0"/>
              <a:t>Potrzebne materiały</a:t>
            </a:r>
          </a:p>
        </p:txBody>
      </p:sp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5963"/>
            <a:ext cx="8218487" cy="809625"/>
          </a:xfrm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Kolorowy papier/tektura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Dziurkacz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Tasiemka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Wykałaczka/patyczek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6350" y="992188"/>
            <a:ext cx="6172200" cy="48736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Symbol zastępczy obrazu 7" descr="Obraz zawierający drewniane, drewno, para, siedzi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457200"/>
            <a:ext cx="3762375" cy="4762500"/>
          </a:xfrm>
        </p:spPr>
      </p:pic>
      <p:sp>
        <p:nvSpPr>
          <p:cNvPr id="43011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144838" y="5395913"/>
            <a:ext cx="8218487" cy="809625"/>
          </a:xfrm>
        </p:spPr>
        <p:txBody>
          <a:bodyPr/>
          <a:lstStyle/>
          <a:p>
            <a:r>
              <a:rPr lang="pl-PL" smtClean="0"/>
              <a:t>4. Serduszka możemy łączyć ze sobą.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74D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 idx="4294967295"/>
          </p:nvPr>
        </p:nvSpPr>
        <p:spPr>
          <a:xfrm>
            <a:off x="2208213" y="2462213"/>
            <a:ext cx="14139862" cy="1600200"/>
          </a:xfrm>
        </p:spPr>
        <p:txBody>
          <a:bodyPr/>
          <a:lstStyle/>
          <a:p>
            <a:r>
              <a:rPr lang="pl-PL" sz="6600" b="1" smtClean="0">
                <a:solidFill>
                  <a:schemeClr val="bg1"/>
                </a:solidFill>
              </a:rPr>
              <a:t>Serwetkowe serduszka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3"/>
          <p:cNvSpPr>
            <a:spLocks noGrp="1"/>
          </p:cNvSpPr>
          <p:nvPr>
            <p:ph type="title" idx="4294967295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pl-PL" smtClean="0"/>
              <a:t>Potrzebne materiały</a:t>
            </a:r>
          </a:p>
        </p:txBody>
      </p:sp>
      <p:pic>
        <p:nvPicPr>
          <p:cNvPr id="45059" name="Symbol zastępczy obrazu 7" descr="Obraz zawierający stół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363" y="2057400"/>
            <a:ext cx="8218487" cy="809625"/>
          </a:xfrm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Bristol/blok techniczny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Serwetka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Dziurkacz/wykałaczka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5113" y="415925"/>
            <a:ext cx="6172200" cy="4873625"/>
          </a:xfrm>
        </p:spPr>
      </p:pic>
      <p:sp>
        <p:nvSpPr>
          <p:cNvPr id="46083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957388" y="5516563"/>
            <a:ext cx="10494962" cy="3811587"/>
          </a:xfrm>
        </p:spPr>
        <p:txBody>
          <a:bodyPr/>
          <a:lstStyle/>
          <a:p>
            <a:r>
              <a:rPr lang="pl-PL" sz="2800" smtClean="0"/>
              <a:t>1. Delikatnie oddzielamy spodnią warstwę serwetki.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9975" y="5435600"/>
            <a:ext cx="8218488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2. Przyklejamy serwetką do wyciętego z papieru serduszka.</a:t>
            </a:r>
          </a:p>
        </p:txBody>
      </p:sp>
      <p:pic>
        <p:nvPicPr>
          <p:cNvPr id="47107" name="Symbol zastępczy obrazu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384175"/>
            <a:ext cx="6172200" cy="48736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Symbol zastępczy obrazu 7" descr="Obraz zawierający stół, siedzi, drewniane, para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292100"/>
            <a:ext cx="6172200" cy="4873625"/>
          </a:xfrm>
        </p:spPr>
      </p:pic>
      <p:sp>
        <p:nvSpPr>
          <p:cNvPr id="48131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2428875" y="5330825"/>
            <a:ext cx="8218488" cy="809625"/>
          </a:xfrm>
        </p:spPr>
        <p:txBody>
          <a:bodyPr/>
          <a:lstStyle/>
          <a:p>
            <a:r>
              <a:rPr lang="pl-PL" smtClean="0"/>
              <a:t>3. Wycinamy wystające fragmenty serwetki.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Symbol zastępczy obrazu 7" descr="Obraz zawierający budynek, drewniane, podłoże, drzwi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4. Przy pomocy dziurkacza lub wykałaczki robimy otwór w serduszku.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3"/>
          <p:cNvSpPr>
            <a:spLocks noGrp="1"/>
          </p:cNvSpPr>
          <p:nvPr>
            <p:ph type="title" idx="4294967295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50179" name="Symbol zastępczy obrazu 7" descr="Obraz zawierający drewniane, tablica, stół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311150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11795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/>
              <a:t>5. Przekładamy tasiemkę i zawiązujemy na niej supeł.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/>
              <a:t>6. Nakładamy koralik i zawiązujemy kolejny supeł na końcu wstążki.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992188"/>
            <a:ext cx="6172200" cy="48736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 idx="4294967295"/>
          </p:nvPr>
        </p:nvSpPr>
        <p:spPr>
          <a:xfrm>
            <a:off x="2947988" y="2319338"/>
            <a:ext cx="11436350" cy="1600200"/>
          </a:xfrm>
        </p:spPr>
        <p:txBody>
          <a:bodyPr/>
          <a:lstStyle/>
          <a:p>
            <a:r>
              <a:rPr lang="pl-PL" sz="6600" b="1" smtClean="0">
                <a:solidFill>
                  <a:schemeClr val="bg1"/>
                </a:solidFill>
              </a:rPr>
              <a:t>Inne propozycje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1. Na papierze rysujemy paski o szerokości 0,5cm, a następnie wycinamy je nożyczkami lub tniemy paski w niszczarce.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D">
            <a:alpha val="4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Symbol zastępczy obrazu 7" descr="Obraz zawierający wewnątrz, stół, drewniane, drewno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049463"/>
            <a:ext cx="8218488" cy="809625"/>
          </a:xfrm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Bristol/blok techniczny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Tasiemki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Dziurkacz/wykałaczka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Koraliki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D">
            <a:alpha val="4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Symbol zastępczy obrazu 7" descr="Obraz zawierający zegar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100" y="1855788"/>
            <a:ext cx="8218488" cy="809625"/>
          </a:xfrm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Bristol/blok techniczny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Tasiemki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Dziurkacz/wykałaczka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1200" dirty="0"/>
              <a:t>Koronka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D">
            <a:alpha val="4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Symbol zastępczy obrazu 7" descr="Obraz zawierający stół, drewniane, wewnątrz, drewno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363" y="1554163"/>
            <a:ext cx="8218487" cy="809625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Bristol/blok techniczny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Tasiemki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Dziurkacz/wykałaczka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Guziki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D">
            <a:alpha val="4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Symbol zastępczy obrazu 7" descr="Obraz zawierający wewnątrz, stół, drewniane, drewno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738" y="1652588"/>
            <a:ext cx="8216900" cy="809625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Bristol/blok techniczny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Tasiemki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Dziurkacz/wykałaczka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Kolorowe naklejki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D">
            <a:alpha val="4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Symbol zastępczy obrazu 7" descr="Obraz zawierający stół, wewnątrz, siedzi, małe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21275" y="992188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1238" y="1652588"/>
            <a:ext cx="8218487" cy="809625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Bristol/blok techniczny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Sznurek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Klej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Nożyczki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Dziurkacz/wykałaczka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Koraliki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Kolorowe paseczki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D7D">
            <a:alpha val="4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3"/>
          <p:cNvSpPr>
            <a:spLocks noGrp="1"/>
          </p:cNvSpPr>
          <p:nvPr>
            <p:ph type="title" idx="4294967295"/>
          </p:nvPr>
        </p:nvSpPr>
        <p:spPr>
          <a:xfrm>
            <a:off x="598488" y="1220788"/>
            <a:ext cx="10995025" cy="1600200"/>
          </a:xfrm>
        </p:spPr>
        <p:txBody>
          <a:bodyPr/>
          <a:lstStyle/>
          <a:p>
            <a:pPr algn="ctr"/>
            <a:r>
              <a:rPr lang="pl-PL" sz="6600" b="1" smtClean="0">
                <a:solidFill>
                  <a:schemeClr val="bg1"/>
                </a:solidFill>
              </a:rPr>
              <a:t>Zapraszam do zabawy! </a:t>
            </a:r>
          </a:p>
        </p:txBody>
      </p:sp>
      <p:pic>
        <p:nvPicPr>
          <p:cNvPr id="58371" name="Picture 2" descr="Smile,happy,happiness,happy face,yellow - free image from needpix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213" y="3006725"/>
            <a:ext cx="3776662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2. Wycięte paski zwijamy w rulon, ewentualnie pomagając sobie wykałaczką/patyczkiem. Na koniec sklejamy ich końcówkę klejem.</a:t>
            </a:r>
          </a:p>
        </p:txBody>
      </p:sp>
      <p:pic>
        <p:nvPicPr>
          <p:cNvPr id="17411" name="Symbol zastępczy obrazu 8" descr="Obraz zawierający wewnątrz, stół, drewniane, drewno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387350"/>
            <a:ext cx="6172200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2. Po wstępnym zwinięciu pasków można im nadawać różne kształty poprzez ściśnięcie zwiniętego papieru w odpowiednich miejscach. Zagięcie po jednej stronie da nam kształt łezki, a ściśnięcie obu stron pozwoli otrzymać „wrzecionko”.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292100"/>
            <a:ext cx="6172200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4. W wyciętym serduszku dziurkaczem lub wykałaczką robimy otwór.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5. Ze zwiniętych pasków układamy wzór i przyklejamy je klejem. 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342900"/>
            <a:ext cx="6172200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ymbol zastępczy obrazu 7" descr="Obraz zawierający drewniane, stół&#10;&#10;Opis wygenerowany automatyczni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457200"/>
            <a:ext cx="6172200" cy="4873625"/>
          </a:xfrm>
        </p:spPr>
      </p:pic>
      <p:sp>
        <p:nvSpPr>
          <p:cNvPr id="6" name="Symbol zastępczy tekstu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613" y="5367338"/>
            <a:ext cx="8218487" cy="8096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6. Przez otwór przeprowadzamy wstążkę, zawiązujemy ją w supełek, a następnie nawlekamy koralik.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7. Nad koralikiem ponownie zawiązujemy wstążkę, podobnie jak i na samym jej końcu.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992188"/>
            <a:ext cx="6172200" cy="48736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460</Words>
  <Application>Microsoft Office PowerPoint</Application>
  <PresentationFormat>Custom</PresentationFormat>
  <Paragraphs>112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0" baseType="lpstr">
      <vt:lpstr>Calibri</vt:lpstr>
      <vt:lpstr>Arial</vt:lpstr>
      <vt:lpstr>Calibri Light</vt:lpstr>
      <vt:lpstr>Wingdings</vt:lpstr>
      <vt:lpstr>Motyw pakietu Office</vt:lpstr>
      <vt:lpstr>Serduszkowe ozdoby</vt:lpstr>
      <vt:lpstr>Quillingowe serduszka</vt:lpstr>
      <vt:lpstr>Potrzebne materiały</vt:lpstr>
      <vt:lpstr>Slajd 4</vt:lpstr>
      <vt:lpstr>Slajd 5</vt:lpstr>
      <vt:lpstr>Slajd 6</vt:lpstr>
      <vt:lpstr>Slajd 7</vt:lpstr>
      <vt:lpstr>Slajd 8</vt:lpstr>
      <vt:lpstr>Slajd 9</vt:lpstr>
      <vt:lpstr>Papierowe serduszka</vt:lpstr>
      <vt:lpstr>Potrzebne materiały</vt:lpstr>
      <vt:lpstr>Slajd 12</vt:lpstr>
      <vt:lpstr>Slajd 13</vt:lpstr>
      <vt:lpstr>Slajd 14</vt:lpstr>
      <vt:lpstr>Slajd 15</vt:lpstr>
      <vt:lpstr>Przestrzenne serduszka</vt:lpstr>
      <vt:lpstr>Potrzebne materiały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Filcowe serduszka</vt:lpstr>
      <vt:lpstr>Potrzebne materiały</vt:lpstr>
      <vt:lpstr>Slajd 27</vt:lpstr>
      <vt:lpstr>Slajd 28</vt:lpstr>
      <vt:lpstr>Slajd 29</vt:lpstr>
      <vt:lpstr>Slajd 30</vt:lpstr>
      <vt:lpstr>Serwetkowe serduszka</vt:lpstr>
      <vt:lpstr>Potrzebne materiały</vt:lpstr>
      <vt:lpstr>Slajd 33</vt:lpstr>
      <vt:lpstr>Slajd 34</vt:lpstr>
      <vt:lpstr>Slajd 35</vt:lpstr>
      <vt:lpstr>Slajd 36</vt:lpstr>
      <vt:lpstr>Slajd 37</vt:lpstr>
      <vt:lpstr>Slajd 38</vt:lpstr>
      <vt:lpstr>Inne propozycje</vt:lpstr>
      <vt:lpstr>Slajd 40</vt:lpstr>
      <vt:lpstr>Slajd 41</vt:lpstr>
      <vt:lpstr>Slajd 42</vt:lpstr>
      <vt:lpstr>Slajd 43</vt:lpstr>
      <vt:lpstr>Slajd 44</vt:lpstr>
      <vt:lpstr>Zapraszam do zabawy!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Piotr</cp:lastModifiedBy>
  <cp:revision>22</cp:revision>
  <dcterms:created xsi:type="dcterms:W3CDTF">2020-04-05T13:36:25Z</dcterms:created>
  <dcterms:modified xsi:type="dcterms:W3CDTF">2020-04-06T19:44:14Z</dcterms:modified>
</cp:coreProperties>
</file>