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59" r:id="rId6"/>
    <p:sldId id="257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2F47D-C874-494E-936C-28DD43FA5031}" v="115" dt="2023-12-12T10:11:10.267"/>
    <p1510:client id="{44B372E8-2A44-FA63-2DCA-1058360AAD53}" v="6" dt="2023-12-12T10:27:23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12. 12. 2023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ok 3" descr="Štedrovečerný stôl symbolizuje hojnosť - SITA.sk">
            <a:extLst>
              <a:ext uri="{FF2B5EF4-FFF2-40B4-BE49-F238E27FC236}">
                <a16:creationId xmlns:a16="http://schemas.microsoft.com/office/drawing/2014/main" id="{7DD6A94F-B38F-BFDD-23C7-673AC14FB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0514" b="1347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Vianočné tradičné jedlá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Vypracoval: Tomáš Tkáč</a:t>
            </a: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 descr="Diskusia: vianočné oblátky recept">
            <a:extLst>
              <a:ext uri="{FF2B5EF4-FFF2-40B4-BE49-F238E27FC236}">
                <a16:creationId xmlns:a16="http://schemas.microsoft.com/office/drawing/2014/main" id="{ACCAD87C-0CCC-C160-25FC-32C72BD832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55676D-339D-6A81-69DB-F60A9859C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Oblátky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87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 descr="Pupáky vianočné opekance recept">
            <a:extLst>
              <a:ext uri="{FF2B5EF4-FFF2-40B4-BE49-F238E27FC236}">
                <a16:creationId xmlns:a16="http://schemas.microsoft.com/office/drawing/2014/main" id="{E36ACF38-0210-F814-6E01-427B0EEE69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297" b="1130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20E3FB-B482-A0BE-AAF9-83187209F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Bobaľky-opekance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91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 descr="Vianoce: Kraľuje kapustnica, ako na kapra a poučky o kvalitnom šaláte -  Jedlo - Žena - Pravda">
            <a:extLst>
              <a:ext uri="{FF2B5EF4-FFF2-40B4-BE49-F238E27FC236}">
                <a16:creationId xmlns:a16="http://schemas.microsoft.com/office/drawing/2014/main" id="{B7458567-AB54-FC25-D342-E513B8372E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4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885C90C-9942-6425-F92D-672BAA2F1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Kapustica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6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AEA796-452F-FC0B-5DD2-991CEC2F1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914855"/>
            <a:ext cx="9144000" cy="7867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 err="1"/>
              <a:t>Pstruh,rybie</a:t>
            </a:r>
            <a:r>
              <a:rPr lang="en-US" sz="3600" dirty="0"/>
              <a:t> filé</a:t>
            </a:r>
            <a:endParaRPr lang="en-US" sz="3600" kern="1200" dirty="0">
              <a:latin typeface="+mj-lt"/>
            </a:endParaRPr>
          </a:p>
        </p:txBody>
      </p:sp>
      <p:pic>
        <p:nvPicPr>
          <p:cNvPr id="5" name="Obrázok 4" descr="Skvelý pečený pstruh na masle, top RECEPT nielen na Vianoce | zenyvmeste.sk">
            <a:extLst>
              <a:ext uri="{FF2B5EF4-FFF2-40B4-BE49-F238E27FC236}">
                <a16:creationId xmlns:a16="http://schemas.microsoft.com/office/drawing/2014/main" id="{FEEEC9E8-0FE3-3509-E399-CF7BAFC4E5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1" r="-2" b="-2"/>
          <a:stretch/>
        </p:blipFill>
        <p:spPr>
          <a:xfrm>
            <a:off x="20" y="10"/>
            <a:ext cx="6095980" cy="4605671"/>
          </a:xfrm>
          <a:prstGeom prst="rect">
            <a:avLst/>
          </a:prstGeom>
        </p:spPr>
      </p:pic>
      <p:pic>
        <p:nvPicPr>
          <p:cNvPr id="4" name="Zástupný objekt pre obsah 3" descr="Vianočné rybie filé, recepty ako pripraviť vianočné rybie filé |  Dobruchut.sk">
            <a:extLst>
              <a:ext uri="{FF2B5EF4-FFF2-40B4-BE49-F238E27FC236}">
                <a16:creationId xmlns:a16="http://schemas.microsoft.com/office/drawing/2014/main" id="{FF847855-C7BD-48B2-C1E5-6D36FBA5BC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0263" r="12639" b="1"/>
          <a:stretch/>
        </p:blipFill>
        <p:spPr>
          <a:xfrm>
            <a:off x="6095998" y="10"/>
            <a:ext cx="6096000" cy="4605671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A2A4F5A4-1409-1D21-0242-3FD06D0E8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4543999"/>
            <a:ext cx="12192000" cy="123364"/>
            <a:chOff x="1" y="6737460"/>
            <a:chExt cx="12192000" cy="12336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1B05FAC-21CF-D544-5CD5-C4FB65772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320" y="703141"/>
              <a:ext cx="123362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93E6EB2-0E8D-3B8D-C520-219B1D4F0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986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 descr="Recept na zemiakový šalát. Vianočný, aj veľkonočný... | LepšíDeň.sk">
            <a:extLst>
              <a:ext uri="{FF2B5EF4-FFF2-40B4-BE49-F238E27FC236}">
                <a16:creationId xmlns:a16="http://schemas.microsoft.com/office/drawing/2014/main" id="{F06D01AD-427E-8E25-EEA1-10683EB20B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287" b="44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7AE35C-7CCB-606F-5980-753FF6593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Zemiakový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šalát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60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D55A19D-297C-4231-AD1F-08EF9B4AA8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AB6C56-3D38-4923-996E-BD474BBB9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668" y="1090453"/>
            <a:ext cx="9465232" cy="5238271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CD21DB-082D-417D-A5AB-FC838AF9D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2668" y="1090453"/>
            <a:ext cx="9465232" cy="5238271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Zástupný objekt pre obsah 6" descr="Vlajky štátov | PPT">
            <a:extLst>
              <a:ext uri="{FF2B5EF4-FFF2-40B4-BE49-F238E27FC236}">
                <a16:creationId xmlns:a16="http://schemas.microsoft.com/office/drawing/2014/main" id="{8CA663D6-284A-84BA-83BE-825739571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1"/>
          <a:stretch/>
        </p:blipFill>
        <p:spPr>
          <a:xfrm>
            <a:off x="1280667" y="677668"/>
            <a:ext cx="9630666" cy="5417250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18" name="Graphic 212">
            <a:extLst>
              <a:ext uri="{FF2B5EF4-FFF2-40B4-BE49-F238E27FC236}">
                <a16:creationId xmlns:a16="http://schemas.microsoft.com/office/drawing/2014/main" id="{7BD8AB83-2763-4392-B4B9-049CDF1F6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73609" y="168141"/>
            <a:ext cx="1009111" cy="100911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0" name="Graphic 212">
            <a:extLst>
              <a:ext uri="{FF2B5EF4-FFF2-40B4-BE49-F238E27FC236}">
                <a16:creationId xmlns:a16="http://schemas.microsoft.com/office/drawing/2014/main" id="{480F071C-C35C-4CE1-8EE5-8ED96E2F4E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73609" y="168141"/>
            <a:ext cx="1009111" cy="1009111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D97FAB4-59E0-4E65-B50B-867B14D2A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460" y="4428611"/>
            <a:ext cx="565207" cy="56520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D578F4B-2751-4FC2-8853-FAC5C5913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460" y="4428611"/>
            <a:ext cx="565207" cy="56520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8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Motív Office</vt:lpstr>
      <vt:lpstr>Vianočné tradičné jedlá</vt:lpstr>
      <vt:lpstr>Oblátky</vt:lpstr>
      <vt:lpstr>Bobaľky-opekance</vt:lpstr>
      <vt:lpstr>Kapustica</vt:lpstr>
      <vt:lpstr>Pstruh,rybie filé</vt:lpstr>
      <vt:lpstr>Zemiakový šalát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/>
  <cp:revision>58</cp:revision>
  <dcterms:created xsi:type="dcterms:W3CDTF">2023-12-12T09:57:02Z</dcterms:created>
  <dcterms:modified xsi:type="dcterms:W3CDTF">2023-12-12T10:27:25Z</dcterms:modified>
</cp:coreProperties>
</file>