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AEDDC3-F24E-4B7D-982A-7463DA6159B4}" v="82" dt="2022-12-14T17:36:52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sław Włudarski" userId="S::wieslawwludarski@spbedargowo.onmicrosoft.com::1bbc155f-4942-4a41-9890-f4f2a8583d40" providerId="AD" clId="Web-{8DAEDDC3-F24E-4B7D-982A-7463DA6159B4}"/>
    <pc:docChg chg="addSld modSld addMainMaster">
      <pc:chgData name="Wiesław Włudarski" userId="S::wieslawwludarski@spbedargowo.onmicrosoft.com::1bbc155f-4942-4a41-9890-f4f2a8583d40" providerId="AD" clId="Web-{8DAEDDC3-F24E-4B7D-982A-7463DA6159B4}" dt="2022-12-14T17:36:49.224" v="84" actId="20577"/>
      <pc:docMkLst>
        <pc:docMk/>
      </pc:docMkLst>
      <pc:sldChg chg="addSp modSp">
        <pc:chgData name="Wiesław Włudarski" userId="S::wieslawwludarski@spbedargowo.onmicrosoft.com::1bbc155f-4942-4a41-9890-f4f2a8583d40" providerId="AD" clId="Web-{8DAEDDC3-F24E-4B7D-982A-7463DA6159B4}" dt="2022-12-14T17:19:09.079" v="11" actId="20577"/>
        <pc:sldMkLst>
          <pc:docMk/>
          <pc:sldMk cId="128632686" sldId="256"/>
        </pc:sldMkLst>
        <pc:spChg chg="mod">
          <ac:chgData name="Wiesław Włudarski" userId="S::wieslawwludarski@spbedargowo.onmicrosoft.com::1bbc155f-4942-4a41-9890-f4f2a8583d40" providerId="AD" clId="Web-{8DAEDDC3-F24E-4B7D-982A-7463DA6159B4}" dt="2022-12-14T17:19:09.079" v="11" actId="20577"/>
          <ac:spMkLst>
            <pc:docMk/>
            <pc:sldMk cId="128632686" sldId="256"/>
            <ac:spMk id="2" creationId="{00000000-0000-0000-0000-000000000000}"/>
          </ac:spMkLst>
        </pc:spChg>
        <pc:picChg chg="add mod ord">
          <ac:chgData name="Wiesław Włudarski" userId="S::wieslawwludarski@spbedargowo.onmicrosoft.com::1bbc155f-4942-4a41-9890-f4f2a8583d40" providerId="AD" clId="Web-{8DAEDDC3-F24E-4B7D-982A-7463DA6159B4}" dt="2022-12-14T17:18:50.328" v="10"/>
          <ac:picMkLst>
            <pc:docMk/>
            <pc:sldMk cId="128632686" sldId="256"/>
            <ac:picMk id="4" creationId="{D3720381-E9E3-4D9E-4D8F-E9DAC5A834B4}"/>
          </ac:picMkLst>
        </pc:picChg>
      </pc:sldChg>
      <pc:sldChg chg="addSp delSp modSp new">
        <pc:chgData name="Wiesław Włudarski" userId="S::wieslawwludarski@spbedargowo.onmicrosoft.com::1bbc155f-4942-4a41-9890-f4f2a8583d40" providerId="AD" clId="Web-{8DAEDDC3-F24E-4B7D-982A-7463DA6159B4}" dt="2022-12-14T17:22:15.148" v="27" actId="14100"/>
        <pc:sldMkLst>
          <pc:docMk/>
          <pc:sldMk cId="3086016930" sldId="257"/>
        </pc:sldMkLst>
        <pc:spChg chg="mod">
          <ac:chgData name="Wiesław Włudarski" userId="S::wieslawwludarski@spbedargowo.onmicrosoft.com::1bbc155f-4942-4a41-9890-f4f2a8583d40" providerId="AD" clId="Web-{8DAEDDC3-F24E-4B7D-982A-7463DA6159B4}" dt="2022-12-14T17:22:15.148" v="27" actId="14100"/>
          <ac:spMkLst>
            <pc:docMk/>
            <pc:sldMk cId="3086016930" sldId="257"/>
            <ac:spMk id="2" creationId="{4EEA55E8-0236-466E-2C2A-0385844D0086}"/>
          </ac:spMkLst>
        </pc:spChg>
        <pc:spChg chg="del">
          <ac:chgData name="Wiesław Włudarski" userId="S::wieslawwludarski@spbedargowo.onmicrosoft.com::1bbc155f-4942-4a41-9890-f4f2a8583d40" providerId="AD" clId="Web-{8DAEDDC3-F24E-4B7D-982A-7463DA6159B4}" dt="2022-12-14T17:19:48.627" v="13"/>
          <ac:spMkLst>
            <pc:docMk/>
            <pc:sldMk cId="3086016930" sldId="257"/>
            <ac:spMk id="3" creationId="{6C6D8A6D-0364-04B8-434D-787CCBD8AB3B}"/>
          </ac:spMkLst>
        </pc:spChg>
        <pc:picChg chg="add mod ord">
          <ac:chgData name="Wiesław Włudarski" userId="S::wieslawwludarski@spbedargowo.onmicrosoft.com::1bbc155f-4942-4a41-9890-f4f2a8583d40" providerId="AD" clId="Web-{8DAEDDC3-F24E-4B7D-982A-7463DA6159B4}" dt="2022-12-14T17:21:25.146" v="22" actId="1076"/>
          <ac:picMkLst>
            <pc:docMk/>
            <pc:sldMk cId="3086016930" sldId="257"/>
            <ac:picMk id="4" creationId="{892C9887-1E1A-C218-8B16-9A22B1C799C4}"/>
          </ac:picMkLst>
        </pc:picChg>
      </pc:sldChg>
      <pc:sldChg chg="addSp delSp modSp new">
        <pc:chgData name="Wiesław Włudarski" userId="S::wieslawwludarski@spbedargowo.onmicrosoft.com::1bbc155f-4942-4a41-9890-f4f2a8583d40" providerId="AD" clId="Web-{8DAEDDC3-F24E-4B7D-982A-7463DA6159B4}" dt="2022-12-14T17:25:48.811" v="38" actId="14100"/>
        <pc:sldMkLst>
          <pc:docMk/>
          <pc:sldMk cId="2769475528" sldId="258"/>
        </pc:sldMkLst>
        <pc:spChg chg="mod">
          <ac:chgData name="Wiesław Włudarski" userId="S::wieslawwludarski@spbedargowo.onmicrosoft.com::1bbc155f-4942-4a41-9890-f4f2a8583d40" providerId="AD" clId="Web-{8DAEDDC3-F24E-4B7D-982A-7463DA6159B4}" dt="2022-12-14T17:25:48.811" v="38" actId="14100"/>
          <ac:spMkLst>
            <pc:docMk/>
            <pc:sldMk cId="2769475528" sldId="258"/>
            <ac:spMk id="2" creationId="{D1EEF79D-3F7A-B0E8-DDF1-5D02069CDAB2}"/>
          </ac:spMkLst>
        </pc:spChg>
        <pc:spChg chg="del">
          <ac:chgData name="Wiesław Włudarski" userId="S::wieslawwludarski@spbedargowo.onmicrosoft.com::1bbc155f-4942-4a41-9890-f4f2a8583d40" providerId="AD" clId="Web-{8DAEDDC3-F24E-4B7D-982A-7463DA6159B4}" dt="2022-12-14T17:22:55.680" v="29"/>
          <ac:spMkLst>
            <pc:docMk/>
            <pc:sldMk cId="2769475528" sldId="258"/>
            <ac:spMk id="3" creationId="{229292B0-97A7-2F00-B425-A23CB9957486}"/>
          </ac:spMkLst>
        </pc:spChg>
        <pc:picChg chg="add mod ord">
          <ac:chgData name="Wiesław Włudarski" userId="S::wieslawwludarski@spbedargowo.onmicrosoft.com::1bbc155f-4942-4a41-9890-f4f2a8583d40" providerId="AD" clId="Web-{8DAEDDC3-F24E-4B7D-982A-7463DA6159B4}" dt="2022-12-14T17:23:25.681" v="32" actId="14100"/>
          <ac:picMkLst>
            <pc:docMk/>
            <pc:sldMk cId="2769475528" sldId="258"/>
            <ac:picMk id="4" creationId="{24BBFA00-740B-52DF-CE54-C6B6605468CE}"/>
          </ac:picMkLst>
        </pc:picChg>
      </pc:sldChg>
      <pc:sldChg chg="addSp delSp modSp new">
        <pc:chgData name="Wiesław Włudarski" userId="S::wieslawwludarski@spbedargowo.onmicrosoft.com::1bbc155f-4942-4a41-9890-f4f2a8583d40" providerId="AD" clId="Web-{8DAEDDC3-F24E-4B7D-982A-7463DA6159B4}" dt="2022-12-14T17:30:01.679" v="53" actId="20577"/>
        <pc:sldMkLst>
          <pc:docMk/>
          <pc:sldMk cId="694247641" sldId="259"/>
        </pc:sldMkLst>
        <pc:spChg chg="mod">
          <ac:chgData name="Wiesław Włudarski" userId="S::wieslawwludarski@spbedargowo.onmicrosoft.com::1bbc155f-4942-4a41-9890-f4f2a8583d40" providerId="AD" clId="Web-{8DAEDDC3-F24E-4B7D-982A-7463DA6159B4}" dt="2022-12-14T17:30:01.679" v="53" actId="20577"/>
          <ac:spMkLst>
            <pc:docMk/>
            <pc:sldMk cId="694247641" sldId="259"/>
            <ac:spMk id="2" creationId="{B6039239-43F9-0809-B27F-E4A167567065}"/>
          </ac:spMkLst>
        </pc:spChg>
        <pc:spChg chg="del">
          <ac:chgData name="Wiesław Włudarski" userId="S::wieslawwludarski@spbedargowo.onmicrosoft.com::1bbc155f-4942-4a41-9890-f4f2a8583d40" providerId="AD" clId="Web-{8DAEDDC3-F24E-4B7D-982A-7463DA6159B4}" dt="2022-12-14T17:26:32.625" v="40"/>
          <ac:spMkLst>
            <pc:docMk/>
            <pc:sldMk cId="694247641" sldId="259"/>
            <ac:spMk id="3" creationId="{B2630ECE-22FB-36FF-52CB-13B8735966BE}"/>
          </ac:spMkLst>
        </pc:spChg>
        <pc:picChg chg="add mod ord">
          <ac:chgData name="Wiesław Włudarski" userId="S::wieslawwludarski@spbedargowo.onmicrosoft.com::1bbc155f-4942-4a41-9890-f4f2a8583d40" providerId="AD" clId="Web-{8DAEDDC3-F24E-4B7D-982A-7463DA6159B4}" dt="2022-12-14T17:27:07.939" v="42" actId="1076"/>
          <ac:picMkLst>
            <pc:docMk/>
            <pc:sldMk cId="694247641" sldId="259"/>
            <ac:picMk id="4" creationId="{9CFD2840-A07B-87D3-44D2-300016512489}"/>
          </ac:picMkLst>
        </pc:picChg>
      </pc:sldChg>
      <pc:sldChg chg="addSp delSp modSp new">
        <pc:chgData name="Wiesław Włudarski" userId="S::wieslawwludarski@spbedargowo.onmicrosoft.com::1bbc155f-4942-4a41-9890-f4f2a8583d40" providerId="AD" clId="Web-{8DAEDDC3-F24E-4B7D-982A-7463DA6159B4}" dt="2022-12-14T17:32:55.060" v="65" actId="14100"/>
        <pc:sldMkLst>
          <pc:docMk/>
          <pc:sldMk cId="3241042330" sldId="260"/>
        </pc:sldMkLst>
        <pc:spChg chg="mod">
          <ac:chgData name="Wiesław Włudarski" userId="S::wieslawwludarski@spbedargowo.onmicrosoft.com::1bbc155f-4942-4a41-9890-f4f2a8583d40" providerId="AD" clId="Web-{8DAEDDC3-F24E-4B7D-982A-7463DA6159B4}" dt="2022-12-14T17:32:55.060" v="65" actId="14100"/>
          <ac:spMkLst>
            <pc:docMk/>
            <pc:sldMk cId="3241042330" sldId="260"/>
            <ac:spMk id="2" creationId="{68981CB2-1EBB-C4B8-6D77-1D54448E4F47}"/>
          </ac:spMkLst>
        </pc:spChg>
        <pc:spChg chg="del">
          <ac:chgData name="Wiesław Włudarski" userId="S::wieslawwludarski@spbedargowo.onmicrosoft.com::1bbc155f-4942-4a41-9890-f4f2a8583d40" providerId="AD" clId="Web-{8DAEDDC3-F24E-4B7D-982A-7463DA6159B4}" dt="2022-12-14T17:30:35.555" v="55"/>
          <ac:spMkLst>
            <pc:docMk/>
            <pc:sldMk cId="3241042330" sldId="260"/>
            <ac:spMk id="3" creationId="{719247C2-3BA0-1AE1-982C-424A5D0C3644}"/>
          </ac:spMkLst>
        </pc:spChg>
        <pc:picChg chg="add mod ord">
          <ac:chgData name="Wiesław Włudarski" userId="S::wieslawwludarski@spbedargowo.onmicrosoft.com::1bbc155f-4942-4a41-9890-f4f2a8583d40" providerId="AD" clId="Web-{8DAEDDC3-F24E-4B7D-982A-7463DA6159B4}" dt="2022-12-14T17:30:46.790" v="57" actId="1076"/>
          <ac:picMkLst>
            <pc:docMk/>
            <pc:sldMk cId="3241042330" sldId="260"/>
            <ac:picMk id="4" creationId="{1DB1D7F2-3CAD-E9C5-1AD5-47BAC49946B7}"/>
          </ac:picMkLst>
        </pc:picChg>
      </pc:sldChg>
      <pc:sldChg chg="addSp delSp modSp new">
        <pc:chgData name="Wiesław Włudarski" userId="S::wieslawwludarski@spbedargowo.onmicrosoft.com::1bbc155f-4942-4a41-9890-f4f2a8583d40" providerId="AD" clId="Web-{8DAEDDC3-F24E-4B7D-982A-7463DA6159B4}" dt="2022-12-14T17:36:49.224" v="84" actId="20577"/>
        <pc:sldMkLst>
          <pc:docMk/>
          <pc:sldMk cId="1726936120" sldId="261"/>
        </pc:sldMkLst>
        <pc:spChg chg="mod">
          <ac:chgData name="Wiesław Włudarski" userId="S::wieslawwludarski@spbedargowo.onmicrosoft.com::1bbc155f-4942-4a41-9890-f4f2a8583d40" providerId="AD" clId="Web-{8DAEDDC3-F24E-4B7D-982A-7463DA6159B4}" dt="2022-12-14T17:36:49.224" v="84" actId="20577"/>
          <ac:spMkLst>
            <pc:docMk/>
            <pc:sldMk cId="1726936120" sldId="261"/>
            <ac:spMk id="2" creationId="{DD56208A-283F-437F-E4F4-B7B3B34D7B9D}"/>
          </ac:spMkLst>
        </pc:spChg>
        <pc:spChg chg="del">
          <ac:chgData name="Wiesław Włudarski" userId="S::wieslawwludarski@spbedargowo.onmicrosoft.com::1bbc155f-4942-4a41-9890-f4f2a8583d40" providerId="AD" clId="Web-{8DAEDDC3-F24E-4B7D-982A-7463DA6159B4}" dt="2022-12-14T17:33:36.077" v="67"/>
          <ac:spMkLst>
            <pc:docMk/>
            <pc:sldMk cId="1726936120" sldId="261"/>
            <ac:spMk id="3" creationId="{814B5D48-93F8-93F2-828E-15537D40381A}"/>
          </ac:spMkLst>
        </pc:spChg>
        <pc:picChg chg="add mod ord">
          <ac:chgData name="Wiesław Włudarski" userId="S::wieslawwludarski@spbedargowo.onmicrosoft.com::1bbc155f-4942-4a41-9890-f4f2a8583d40" providerId="AD" clId="Web-{8DAEDDC3-F24E-4B7D-982A-7463DA6159B4}" dt="2022-12-14T17:33:51.843" v="70" actId="1076"/>
          <ac:picMkLst>
            <pc:docMk/>
            <pc:sldMk cId="1726936120" sldId="261"/>
            <ac:picMk id="4" creationId="{FCC0DB12-45C0-E083-8ED2-31E1D15CFA9C}"/>
          </ac:picMkLst>
        </pc:picChg>
      </pc:sldChg>
      <pc:sldChg chg="add">
        <pc:chgData name="Wiesław Włudarski" userId="S::wieslawwludarski@spbedargowo.onmicrosoft.com::1bbc155f-4942-4a41-9890-f4f2a8583d40" providerId="AD" clId="Web-{8DAEDDC3-F24E-4B7D-982A-7463DA6159B4}" dt="2022-12-14T17:36:36.177" v="83"/>
        <pc:sldMkLst>
          <pc:docMk/>
          <pc:sldMk cId="1790127603" sldId="262"/>
        </pc:sldMkLst>
      </pc:sldChg>
      <pc:sldMasterChg chg="add addSldLayout">
        <pc:chgData name="Wiesław Włudarski" userId="S::wieslawwludarski@spbedargowo.onmicrosoft.com::1bbc155f-4942-4a41-9890-f4f2a8583d40" providerId="AD" clId="Web-{8DAEDDC3-F24E-4B7D-982A-7463DA6159B4}" dt="2022-12-14T17:36:36.177" v="83"/>
        <pc:sldMasterMkLst>
          <pc:docMk/>
          <pc:sldMasterMk cId="759980052" sldId="2147483660"/>
        </pc:sldMasterMkLst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2751069680" sldId="2147483661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3443402355" sldId="2147483662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4176443851" sldId="2147483663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4148760242" sldId="2147483664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1187468533" sldId="2147483665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536962619" sldId="2147483666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4104461063" sldId="2147483667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1742197313" sldId="2147483668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3105907428" sldId="2147483669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567882537" sldId="2147483670"/>
          </pc:sldLayoutMkLst>
        </pc:sldLayoutChg>
        <pc:sldLayoutChg chg="add">
          <pc:chgData name="Wiesław Włudarski" userId="S::wieslawwludarski@spbedargowo.onmicrosoft.com::1bbc155f-4942-4a41-9890-f4f2a8583d40" providerId="AD" clId="Web-{8DAEDDC3-F24E-4B7D-982A-7463DA6159B4}" dt="2022-12-14T17:36:36.177" v="83"/>
          <pc:sldLayoutMkLst>
            <pc:docMk/>
            <pc:sldMasterMk cId="759980052" sldId="2147483660"/>
            <pc:sldLayoutMk cId="2415010992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86BE099-2E69-4914-AD6C-788832E501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3E18BC9-1D39-48DC-B5B9-CA306B1A09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ECDED-A1EC-4D11-8CDF-7DB1FB4DDDBC}" type="datetime1">
              <a:rPr lang="pl-PL" smtClean="0"/>
              <a:t>14.12.2022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3F67A9-9E1B-42B8-8F17-CB89954C5F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CADC2D-3B3E-48A0-977C-0E34CD7C55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60ABC-E32B-49BB-8266-675945849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12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94E6-86BB-4A1A-A894-C8ED61CF900C}" type="datetime1">
              <a:rPr lang="pl-PL" smtClean="0"/>
              <a:pPr/>
              <a:t>14.12.2022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97DF3-B786-478E-9BE8-8EAC49624E0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9523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97DF3-B786-478E-9BE8-8EAC49624E0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90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35320-0B09-4F30-A7E6-E42DD67DDCBD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0750F-661B-4FA6-8486-29194A1E0AEF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6" name="Łącznik prosty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4B56F6-6D50-4CCB-9FC3-02A2809B2070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1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7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1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6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6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707393-1B8C-404A-9BA6-477D88B34565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3" name="Łącznik prosty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4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C9E7A-68E2-4398-82E4-F824EAA3D8B0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5" name="Łącznik prosty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EB117-C7AE-4C78-A85A-4ACC974512B9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5" name="Łącznik prosty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2EE086-5D53-46DA-8FB7-65F23BA59332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9" name="Łącznik prosty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BE1396-CE91-49C8-A01D-035B821C27F1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25" name="Łącznik prosty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15AC9B-D1DB-44F3-A253-E53ED0EA09B8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93FA41-4F51-4960-ACCC-007B44724EF2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17" name="Łącznik prosty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Prostokąt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0FFD583-236B-4033-B4FB-FCEF56B83DC6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31" name="Łącznik prosty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2DF4545-6353-47E1-9653-E7A68AF0D98A}" type="datetime1">
              <a:rPr lang="pl-PL" noProof="0" smtClean="0"/>
              <a:t>14.12.2022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720381-E9E3-4D9E-4D8F-E9DAC5A83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l-PL" dirty="0">
                <a:solidFill>
                  <a:schemeClr val="bg1"/>
                </a:solidFill>
              </a:rPr>
              <a:t>Wigilijne wróżby</a:t>
            </a:r>
            <a:endParaRPr lang="en-US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55E8-0236-466E-2C2A-0385844D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22" y="804519"/>
            <a:ext cx="5735765" cy="494549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rozpowszechnionym</a:t>
            </a:r>
            <a:r>
              <a:rPr lang="en-US" b="1" dirty="0"/>
              <a:t> 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wsi</a:t>
            </a:r>
            <a:r>
              <a:rPr lang="en-US" b="1" dirty="0"/>
              <a:t> </a:t>
            </a:r>
            <a:r>
              <a:rPr lang="en-US" b="1" dirty="0" err="1"/>
              <a:t>zwyczajem</a:t>
            </a:r>
            <a:r>
              <a:rPr lang="en-US" b="1" dirty="0"/>
              <a:t> </a:t>
            </a:r>
            <a:r>
              <a:rPr lang="en-US" b="1" dirty="0" err="1"/>
              <a:t>było</a:t>
            </a:r>
            <a:r>
              <a:rPr lang="en-US" b="1" dirty="0"/>
              <a:t> </a:t>
            </a:r>
            <a:r>
              <a:rPr lang="en-US" b="1" dirty="0" err="1"/>
              <a:t>kładzenie</a:t>
            </a:r>
            <a:r>
              <a:rPr lang="en-US" b="1" dirty="0"/>
              <a:t> </a:t>
            </a:r>
            <a:r>
              <a:rPr lang="en-US" b="1" dirty="0" err="1"/>
              <a:t>kawałka</a:t>
            </a:r>
            <a:r>
              <a:rPr lang="en-US" b="1" dirty="0"/>
              <a:t> </a:t>
            </a:r>
            <a:r>
              <a:rPr lang="en-US" b="1" dirty="0" err="1"/>
              <a:t>opłatka</a:t>
            </a:r>
            <a:r>
              <a:rPr lang="en-US" b="1" dirty="0"/>
              <a:t> pod </a:t>
            </a:r>
            <a:r>
              <a:rPr lang="en-US" b="1" dirty="0" err="1"/>
              <a:t>każdą</a:t>
            </a:r>
            <a:r>
              <a:rPr lang="en-US" b="1" dirty="0"/>
              <a:t> </a:t>
            </a:r>
            <a:r>
              <a:rPr lang="en-US" b="1" dirty="0" err="1"/>
              <a:t>miskę</a:t>
            </a:r>
            <a:r>
              <a:rPr lang="en-US" b="1" dirty="0"/>
              <a:t> z </a:t>
            </a:r>
            <a:r>
              <a:rPr lang="en-US" b="1" dirty="0" err="1"/>
              <a:t>potrawą</a:t>
            </a:r>
            <a:r>
              <a:rPr lang="en-US" b="1" dirty="0"/>
              <a:t> </a:t>
            </a:r>
            <a:r>
              <a:rPr lang="en-US" b="1" dirty="0" err="1"/>
              <a:t>wigilijną</a:t>
            </a:r>
            <a:r>
              <a:rPr lang="en-US" b="1" dirty="0"/>
              <a:t>. </a:t>
            </a:r>
            <a:r>
              <a:rPr lang="en-US" b="1" dirty="0" err="1"/>
              <a:t>Jeśli</a:t>
            </a:r>
            <a:r>
              <a:rPr lang="en-US" b="1" dirty="0"/>
              <a:t> </a:t>
            </a:r>
            <a:r>
              <a:rPr lang="en-US" b="1" dirty="0" err="1"/>
              <a:t>opłatek</a:t>
            </a:r>
            <a:r>
              <a:rPr lang="en-US" b="1" dirty="0"/>
              <a:t> </a:t>
            </a:r>
            <a:r>
              <a:rPr lang="en-US" b="1" dirty="0" err="1"/>
              <a:t>się</a:t>
            </a:r>
            <a:r>
              <a:rPr lang="en-US" b="1" dirty="0"/>
              <a:t> </a:t>
            </a:r>
            <a:r>
              <a:rPr lang="en-US" b="1" dirty="0" err="1"/>
              <a:t>przykleił</a:t>
            </a:r>
            <a:r>
              <a:rPr lang="en-US" b="1" dirty="0"/>
              <a:t> do </a:t>
            </a:r>
            <a:r>
              <a:rPr lang="en-US" b="1" dirty="0" err="1"/>
              <a:t>dna</a:t>
            </a:r>
            <a:r>
              <a:rPr lang="en-US" b="1" dirty="0"/>
              <a:t> </a:t>
            </a:r>
            <a:r>
              <a:rPr lang="en-US" b="1" dirty="0" err="1"/>
              <a:t>naczynia</a:t>
            </a:r>
            <a:r>
              <a:rPr lang="en-US" b="1" dirty="0"/>
              <a:t>, </a:t>
            </a:r>
            <a:r>
              <a:rPr lang="en-US" b="1" dirty="0" err="1"/>
              <a:t>oznaczało</a:t>
            </a:r>
            <a:r>
              <a:rPr lang="en-US" b="1" dirty="0"/>
              <a:t> to </a:t>
            </a:r>
            <a:r>
              <a:rPr lang="en-US" b="1" dirty="0" err="1"/>
              <a:t>urodzaj</a:t>
            </a:r>
            <a:r>
              <a:rPr lang="en-US" b="1" dirty="0"/>
              <a:t> </a:t>
            </a:r>
            <a:r>
              <a:rPr lang="en-US" b="1" dirty="0" err="1"/>
              <a:t>tej</a:t>
            </a:r>
            <a:r>
              <a:rPr lang="en-US" b="1" dirty="0"/>
              <a:t> </a:t>
            </a:r>
            <a:r>
              <a:rPr lang="en-US" b="1" dirty="0" err="1"/>
              <a:t>rośliny</a:t>
            </a:r>
            <a:r>
              <a:rPr lang="en-US" b="1" dirty="0"/>
              <a:t>, z </a:t>
            </a:r>
            <a:r>
              <a:rPr lang="en-US" b="1" dirty="0" err="1"/>
              <a:t>której</a:t>
            </a:r>
            <a:r>
              <a:rPr lang="en-US" b="1" dirty="0"/>
              <a:t> </a:t>
            </a:r>
            <a:r>
              <a:rPr lang="en-US" b="1" dirty="0" err="1"/>
              <a:t>przygotowana</a:t>
            </a:r>
            <a:r>
              <a:rPr lang="en-US" b="1" dirty="0"/>
              <a:t> </a:t>
            </a:r>
            <a:r>
              <a:rPr lang="en-US" b="1" dirty="0" err="1"/>
              <a:t>była</a:t>
            </a:r>
            <a:r>
              <a:rPr lang="en-US" b="1" dirty="0"/>
              <a:t> </a:t>
            </a:r>
            <a:r>
              <a:rPr lang="en-US" b="1" dirty="0" err="1"/>
              <a:t>potrawa</a:t>
            </a:r>
            <a:r>
              <a:rPr lang="en-US" b="1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2C9887-1E1A-C218-8B16-9A22B1C79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731" y="305219"/>
            <a:ext cx="5125505" cy="3449638"/>
          </a:xfrm>
        </p:spPr>
      </p:pic>
    </p:spTree>
    <p:extLst>
      <p:ext uri="{BB962C8B-B14F-4D97-AF65-F5344CB8AC3E}">
        <p14:creationId xmlns:p14="http://schemas.microsoft.com/office/powerpoint/2010/main" val="308601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F79D-3F7A-B0E8-DDF1-5D02069C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5994" y="804519"/>
            <a:ext cx="5189427" cy="4931121"/>
          </a:xfrm>
        </p:spPr>
        <p:txBody>
          <a:bodyPr/>
          <a:lstStyle/>
          <a:p>
            <a:r>
              <a:rPr lang="en-US" sz="2900" b="1" dirty="0" err="1"/>
              <a:t>Domownicy</a:t>
            </a:r>
            <a:r>
              <a:rPr lang="en-US" sz="2900" b="1" dirty="0"/>
              <a:t> </a:t>
            </a:r>
            <a:r>
              <a:rPr lang="en-US" sz="2900" b="1" dirty="0" err="1"/>
              <a:t>każdej</a:t>
            </a:r>
            <a:r>
              <a:rPr lang="en-US" sz="2900" b="1" dirty="0"/>
              <a:t> </a:t>
            </a:r>
            <a:r>
              <a:rPr lang="en-US" sz="2900" b="1" dirty="0" err="1"/>
              <a:t>potrawy</a:t>
            </a:r>
            <a:r>
              <a:rPr lang="en-US" sz="2900" b="1" dirty="0"/>
              <a:t> </a:t>
            </a:r>
            <a:r>
              <a:rPr lang="en-US" sz="2900" b="1" dirty="0" err="1"/>
              <a:t>musieli</a:t>
            </a:r>
            <a:r>
              <a:rPr lang="en-US" sz="2900" b="1" dirty="0"/>
              <a:t> </a:t>
            </a:r>
            <a:r>
              <a:rPr lang="en-US" sz="2900" b="1" dirty="0" err="1"/>
              <a:t>spróbować</a:t>
            </a:r>
            <a:r>
              <a:rPr lang="en-US" sz="2900" b="1" dirty="0"/>
              <a:t>, </a:t>
            </a:r>
            <a:r>
              <a:rPr lang="en-US" sz="2900" b="1" dirty="0" err="1"/>
              <a:t>gdyż</a:t>
            </a:r>
            <a:r>
              <a:rPr lang="en-US" sz="2900" b="1" dirty="0"/>
              <a:t> </a:t>
            </a:r>
            <a:r>
              <a:rPr lang="en-US" sz="2900" b="1" dirty="0" err="1"/>
              <a:t>wierzono</a:t>
            </a:r>
            <a:r>
              <a:rPr lang="en-US" sz="2900" b="1" dirty="0"/>
              <a:t>, </a:t>
            </a:r>
            <a:r>
              <a:rPr lang="en-US" sz="2900" b="1" dirty="0" err="1"/>
              <a:t>że</a:t>
            </a:r>
            <a:r>
              <a:rPr lang="en-US" sz="2900" b="1" dirty="0"/>
              <a:t> </a:t>
            </a:r>
            <a:r>
              <a:rPr lang="en-US" sz="2900" b="1" dirty="0" err="1"/>
              <a:t>ilu</a:t>
            </a:r>
            <a:r>
              <a:rPr lang="en-US" sz="2900" b="1" dirty="0"/>
              <a:t> </a:t>
            </a:r>
            <a:r>
              <a:rPr lang="en-US" sz="2900" b="1" dirty="0" err="1"/>
              <a:t>potraw</a:t>
            </a:r>
            <a:r>
              <a:rPr lang="en-US" sz="2900" b="1" dirty="0"/>
              <a:t> </a:t>
            </a:r>
            <a:r>
              <a:rPr lang="en-US" sz="2900" b="1" dirty="0" err="1"/>
              <a:t>się</a:t>
            </a:r>
            <a:r>
              <a:rPr lang="en-US" sz="2900" b="1" dirty="0"/>
              <a:t> </a:t>
            </a:r>
            <a:r>
              <a:rPr lang="en-US" sz="2900" b="1" dirty="0" err="1"/>
              <a:t>nie</a:t>
            </a:r>
            <a:r>
              <a:rPr lang="en-US" sz="2900" b="1" dirty="0"/>
              <a:t> </a:t>
            </a:r>
            <a:r>
              <a:rPr lang="en-US" sz="2900" b="1" dirty="0" err="1"/>
              <a:t>spróbuje</a:t>
            </a:r>
            <a:r>
              <a:rPr lang="en-US" sz="2900" b="1" dirty="0"/>
              <a:t>, tyle </a:t>
            </a:r>
            <a:r>
              <a:rPr lang="en-US" sz="2900" b="1" dirty="0" err="1"/>
              <a:t>przyjemności</a:t>
            </a:r>
            <a:r>
              <a:rPr lang="en-US" sz="2900" b="1" dirty="0"/>
              <a:t> </a:t>
            </a:r>
            <a:r>
              <a:rPr lang="en-US" sz="2900" b="1" dirty="0" err="1"/>
              <a:t>omi­nie</a:t>
            </a:r>
            <a:r>
              <a:rPr lang="en-US" sz="2900" b="1" dirty="0"/>
              <a:t> </a:t>
            </a:r>
            <a:r>
              <a:rPr lang="en-US" sz="2900" b="1" dirty="0" err="1"/>
              <a:t>człowieka</a:t>
            </a:r>
            <a:r>
              <a:rPr lang="en-US" sz="2900" b="1" dirty="0"/>
              <a:t> w </a:t>
            </a:r>
            <a:r>
              <a:rPr lang="en-US" sz="2900" b="1" dirty="0" err="1"/>
              <a:t>ciągu</a:t>
            </a:r>
            <a:r>
              <a:rPr lang="en-US" sz="2900" b="1" dirty="0"/>
              <a:t> </a:t>
            </a:r>
            <a:r>
              <a:rPr lang="en-US" sz="2900" b="1" dirty="0" err="1"/>
              <a:t>następnego</a:t>
            </a:r>
            <a:r>
              <a:rPr lang="en-US" sz="2900" b="1" dirty="0"/>
              <a:t> </a:t>
            </a:r>
            <a:r>
              <a:rPr lang="en-US" sz="2900" b="1" dirty="0" err="1"/>
              <a:t>roku</a:t>
            </a:r>
            <a:r>
              <a:rPr lang="en-US" sz="2900" b="1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BBFA00-740B-52DF-CE54-C6B660546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19" y="265620"/>
            <a:ext cx="4713588" cy="3155025"/>
          </a:xfrm>
        </p:spPr>
      </p:pic>
    </p:spTree>
    <p:extLst>
      <p:ext uri="{BB962C8B-B14F-4D97-AF65-F5344CB8AC3E}">
        <p14:creationId xmlns:p14="http://schemas.microsoft.com/office/powerpoint/2010/main" val="276947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39239-43F9-0809-B27F-E4A16756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10" y="186293"/>
            <a:ext cx="11357312" cy="15236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 </a:t>
            </a:r>
            <a:r>
              <a:rPr lang="en-US" b="1" dirty="0" err="1"/>
              <a:t>urodzajach</a:t>
            </a:r>
            <a:r>
              <a:rPr lang="en-US" b="1" dirty="0"/>
              <a:t> w </a:t>
            </a:r>
            <a:r>
              <a:rPr lang="en-US" b="1" dirty="0" err="1"/>
              <a:t>przyszłym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b="1" dirty="0" err="1"/>
              <a:t>wnioskowano</a:t>
            </a:r>
            <a:r>
              <a:rPr lang="en-US" b="1" dirty="0"/>
              <a:t> </a:t>
            </a:r>
            <a:r>
              <a:rPr lang="en-US" b="1" dirty="0" err="1"/>
              <a:t>także</a:t>
            </a:r>
            <a:r>
              <a:rPr lang="en-US" b="1" dirty="0"/>
              <a:t> po </a:t>
            </a:r>
            <a:r>
              <a:rPr lang="en-US" b="1" dirty="0" err="1"/>
              <a:t>wigilijnej</a:t>
            </a:r>
            <a:r>
              <a:rPr lang="en-US" b="1" dirty="0"/>
              <a:t> </a:t>
            </a:r>
            <a:r>
              <a:rPr lang="en-US" b="1" dirty="0" err="1"/>
              <a:t>pogodzie</a:t>
            </a:r>
            <a:r>
              <a:rPr lang="en-US" b="1" dirty="0"/>
              <a:t>. Z </a:t>
            </a:r>
            <a:r>
              <a:rPr lang="en-US" b="1" dirty="0" err="1"/>
              <a:t>tą</a:t>
            </a:r>
            <a:r>
              <a:rPr lang="en-US" b="1" dirty="0"/>
              <a:t> </a:t>
            </a:r>
            <a:r>
              <a:rPr lang="en-US" b="1" dirty="0" err="1"/>
              <a:t>wróżbą</a:t>
            </a:r>
            <a:r>
              <a:rPr lang="en-US" b="1" dirty="0"/>
              <a:t> </a:t>
            </a:r>
            <a:r>
              <a:rPr lang="en-US" b="1" dirty="0" err="1"/>
              <a:t>związane</a:t>
            </a:r>
            <a:r>
              <a:rPr lang="en-US" b="1" dirty="0"/>
              <a:t> jest </a:t>
            </a:r>
            <a:r>
              <a:rPr lang="en-US" b="1" dirty="0" err="1"/>
              <a:t>przysłowie</a:t>
            </a:r>
            <a:r>
              <a:rPr lang="en-US" b="1" dirty="0"/>
              <a:t>: „Noc </a:t>
            </a:r>
            <a:r>
              <a:rPr lang="en-US" b="1" dirty="0" err="1"/>
              <a:t>wigilijna</a:t>
            </a:r>
            <a:r>
              <a:rPr lang="en-US" b="1" dirty="0"/>
              <a:t> </a:t>
            </a:r>
            <a:r>
              <a:rPr lang="en-US" b="1" dirty="0" err="1"/>
              <a:t>jasna</a:t>
            </a:r>
            <a:r>
              <a:rPr lang="en-US" b="1" dirty="0"/>
              <a:t>, to </a:t>
            </a:r>
            <a:r>
              <a:rPr lang="en-US" b="1" dirty="0" err="1"/>
              <a:t>stodoła</a:t>
            </a:r>
            <a:r>
              <a:rPr lang="en-US" b="1" dirty="0"/>
              <a:t> </a:t>
            </a:r>
            <a:r>
              <a:rPr lang="en-US" b="1" dirty="0" err="1"/>
              <a:t>ciasna</a:t>
            </a:r>
            <a:r>
              <a:rPr lang="en-US" b="1" dirty="0"/>
              <a:t>”.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CFD2840-A07B-87D3-44D2-30001651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9147" y="2159899"/>
            <a:ext cx="6899276" cy="3449638"/>
          </a:xfrm>
        </p:spPr>
      </p:pic>
    </p:spTree>
    <p:extLst>
      <p:ext uri="{BB962C8B-B14F-4D97-AF65-F5344CB8AC3E}">
        <p14:creationId xmlns:p14="http://schemas.microsoft.com/office/powerpoint/2010/main" val="69424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1CB2-1EBB-C4B8-6D77-1D54448E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353" y="804519"/>
            <a:ext cx="5908293" cy="4873612"/>
          </a:xfrm>
        </p:spPr>
        <p:txBody>
          <a:bodyPr>
            <a:normAutofit/>
          </a:bodyPr>
          <a:lstStyle/>
          <a:p>
            <a:r>
              <a:rPr lang="en-US" b="1" dirty="0"/>
              <a:t>Po </a:t>
            </a:r>
            <a:r>
              <a:rPr lang="en-US" b="1" dirty="0" err="1"/>
              <a:t>kolacji</a:t>
            </a:r>
            <a:r>
              <a:rPr lang="en-US" b="1" dirty="0"/>
              <a:t> </a:t>
            </a:r>
            <a:r>
              <a:rPr lang="en-US" b="1" dirty="0" err="1"/>
              <a:t>wyciągano</a:t>
            </a:r>
            <a:r>
              <a:rPr lang="en-US" b="1" dirty="0"/>
              <a:t> </a:t>
            </a:r>
            <a:r>
              <a:rPr lang="en-US" b="1" dirty="0" err="1"/>
              <a:t>powrósła</a:t>
            </a:r>
            <a:r>
              <a:rPr lang="en-US" b="1" dirty="0"/>
              <a:t> z </a:t>
            </a:r>
            <a:r>
              <a:rPr lang="en-US" b="1" dirty="0" err="1"/>
              <a:t>przyniesionego</a:t>
            </a:r>
            <a:r>
              <a:rPr lang="en-US" b="1" dirty="0"/>
              <a:t> </a:t>
            </a:r>
            <a:r>
              <a:rPr lang="en-US" b="1" dirty="0" err="1"/>
              <a:t>snopka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obwiązywano</a:t>
            </a:r>
            <a:r>
              <a:rPr lang="en-US" b="1" dirty="0"/>
              <a:t> </a:t>
            </a:r>
            <a:r>
              <a:rPr lang="en-US" b="1" dirty="0" err="1"/>
              <a:t>nimi</a:t>
            </a:r>
            <a:r>
              <a:rPr lang="en-US" b="1" dirty="0"/>
              <a:t> </a:t>
            </a:r>
            <a:r>
              <a:rPr lang="en-US" b="1" dirty="0" err="1"/>
              <a:t>drzewka</a:t>
            </a:r>
            <a:r>
              <a:rPr lang="en-US" b="1" dirty="0"/>
              <a:t> </a:t>
            </a:r>
            <a:r>
              <a:rPr lang="en-US" b="1" dirty="0" err="1"/>
              <a:t>owocowe</a:t>
            </a:r>
            <a:r>
              <a:rPr lang="en-US" b="1" dirty="0"/>
              <a:t>, aby </a:t>
            </a:r>
            <a:r>
              <a:rPr lang="en-US" b="1" dirty="0" err="1"/>
              <a:t>rodziły</a:t>
            </a:r>
            <a:r>
              <a:rPr lang="en-US" b="1" dirty="0"/>
              <a:t>, </a:t>
            </a:r>
            <a:r>
              <a:rPr lang="en-US" b="1" dirty="0" err="1"/>
              <a:t>rzucano</a:t>
            </a:r>
            <a:r>
              <a:rPr lang="en-US" b="1" dirty="0"/>
              <a:t> </a:t>
            </a:r>
            <a:r>
              <a:rPr lang="en-US" b="1" dirty="0" err="1"/>
              <a:t>także</a:t>
            </a:r>
            <a:r>
              <a:rPr lang="en-US" b="1" dirty="0"/>
              <a:t> </a:t>
            </a:r>
            <a:r>
              <a:rPr lang="en-US" b="1" dirty="0" err="1"/>
              <a:t>pasma</a:t>
            </a:r>
            <a:r>
              <a:rPr lang="en-US" b="1" dirty="0"/>
              <a:t> </a:t>
            </a:r>
            <a:r>
              <a:rPr lang="en-US" b="1" dirty="0" err="1"/>
              <a:t>słomy</a:t>
            </a:r>
            <a:r>
              <a:rPr lang="en-US" b="1" dirty="0"/>
              <a:t> </a:t>
            </a:r>
            <a:r>
              <a:rPr lang="en-US" b="1" dirty="0" err="1"/>
              <a:t>wysoko</a:t>
            </a:r>
            <a:r>
              <a:rPr lang="en-US" b="1" dirty="0"/>
              <a:t> pod </a:t>
            </a:r>
            <a:r>
              <a:rPr lang="en-US" b="1" dirty="0" err="1"/>
              <a:t>sufit</a:t>
            </a:r>
            <a:r>
              <a:rPr lang="en-US" b="1" dirty="0"/>
              <a:t>,  aby </a:t>
            </a:r>
            <a:r>
              <a:rPr lang="en-US" b="1" dirty="0" err="1"/>
              <a:t>zboże</a:t>
            </a:r>
            <a:r>
              <a:rPr lang="en-US" b="1" dirty="0"/>
              <a:t> </a:t>
            </a:r>
            <a:r>
              <a:rPr lang="en-US" b="1" dirty="0" err="1"/>
              <a:t>rosło</a:t>
            </a:r>
            <a:r>
              <a:rPr lang="en-US" b="1" dirty="0"/>
              <a:t> </a:t>
            </a:r>
            <a:r>
              <a:rPr lang="en-US" b="1" dirty="0" err="1"/>
              <a:t>wysokie</a:t>
            </a:r>
            <a:r>
              <a:rPr lang="en-US" b="1" dirty="0"/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DB1D7F2-3CAD-E9C5-1AD5-47BAC4994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00" y="262087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3241042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208A-283F-437F-E4F4-B7B3B34D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352" y="387576"/>
            <a:ext cx="5764520" cy="537681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Tradycją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wsi</a:t>
            </a:r>
            <a:r>
              <a:rPr lang="en-US" b="1" dirty="0"/>
              <a:t> </a:t>
            </a:r>
            <a:r>
              <a:rPr lang="en-US" b="1" dirty="0" err="1"/>
              <a:t>było</a:t>
            </a:r>
            <a:r>
              <a:rPr lang="en-US" b="1" dirty="0"/>
              <a:t> </a:t>
            </a:r>
            <a:r>
              <a:rPr lang="en-US" b="1" dirty="0" err="1"/>
              <a:t>również</a:t>
            </a:r>
            <a:r>
              <a:rPr lang="en-US" b="1" dirty="0"/>
              <a:t> to, </a:t>
            </a:r>
            <a:r>
              <a:rPr lang="en-US" b="1" dirty="0" err="1"/>
              <a:t>że</a:t>
            </a:r>
            <a:r>
              <a:rPr lang="en-US" b="1" dirty="0"/>
              <a:t> po </a:t>
            </a:r>
            <a:r>
              <a:rPr lang="en-US" b="1" dirty="0" err="1"/>
              <a:t>kolacji</a:t>
            </a:r>
            <a:r>
              <a:rPr lang="en-US" b="1" dirty="0"/>
              <a:t> </a:t>
            </a:r>
            <a:r>
              <a:rPr lang="en-US" b="1" dirty="0" err="1"/>
              <a:t>wigilijnej</a:t>
            </a:r>
            <a:r>
              <a:rPr lang="en-US" b="1" dirty="0"/>
              <a:t>, </a:t>
            </a:r>
            <a:r>
              <a:rPr lang="en-US" b="1" dirty="0" err="1"/>
              <a:t>gospodarze</a:t>
            </a:r>
            <a:r>
              <a:rPr lang="en-US" b="1" dirty="0"/>
              <a:t> </a:t>
            </a:r>
            <a:r>
              <a:rPr lang="en-US" b="1" dirty="0" err="1"/>
              <a:t>często</a:t>
            </a:r>
            <a:r>
              <a:rPr lang="en-US" b="1" dirty="0"/>
              <a:t> z </a:t>
            </a:r>
            <a:r>
              <a:rPr lang="en-US" b="1" dirty="0" err="1"/>
              <a:t>dziećmi</a:t>
            </a:r>
            <a:r>
              <a:rPr lang="en-US" b="1" dirty="0"/>
              <a:t> </a:t>
            </a:r>
            <a:r>
              <a:rPr lang="en-US" b="1" dirty="0" err="1"/>
              <a:t>szli</a:t>
            </a:r>
            <a:r>
              <a:rPr lang="en-US" b="1" dirty="0"/>
              <a:t> do </a:t>
            </a:r>
            <a:r>
              <a:rPr lang="en-US" b="1" dirty="0" err="1"/>
              <a:t>zagrody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dawali</a:t>
            </a:r>
            <a:r>
              <a:rPr lang="en-US" b="1" dirty="0"/>
              <a:t> po </a:t>
            </a:r>
            <a:r>
              <a:rPr lang="en-US" b="1" dirty="0" err="1"/>
              <a:t>kawałku</a:t>
            </a:r>
            <a:r>
              <a:rPr lang="en-US" b="1" dirty="0"/>
              <a:t> </a:t>
            </a:r>
            <a:r>
              <a:rPr lang="en-US" b="1" dirty="0" err="1"/>
              <a:t>kolorowego</a:t>
            </a:r>
            <a:r>
              <a:rPr lang="en-US" b="1" dirty="0"/>
              <a:t> </a:t>
            </a:r>
            <a:r>
              <a:rPr lang="en-US" b="1" dirty="0" err="1"/>
              <a:t>opłatka</a:t>
            </a:r>
            <a:r>
              <a:rPr lang="en-US" b="1" dirty="0"/>
              <a:t> </a:t>
            </a:r>
            <a:r>
              <a:rPr lang="en-US" b="1" dirty="0" err="1"/>
              <a:t>wszystkim</a:t>
            </a:r>
            <a:r>
              <a:rPr lang="en-US" b="1" dirty="0"/>
              <a:t> </a:t>
            </a:r>
            <a:r>
              <a:rPr lang="en-US" b="1" dirty="0" err="1"/>
              <a:t>zwierzętom</a:t>
            </a:r>
            <a:r>
              <a:rPr lang="en-US" b="1" dirty="0"/>
              <a:t>. Nasi </a:t>
            </a:r>
            <a:r>
              <a:rPr lang="en-US" b="1" dirty="0" err="1"/>
              <a:t>przodkowie</a:t>
            </a:r>
            <a:r>
              <a:rPr lang="en-US" b="1" dirty="0"/>
              <a:t> </a:t>
            </a:r>
            <a:r>
              <a:rPr lang="en-US" b="1" dirty="0" err="1"/>
              <a:t>wierzyli</a:t>
            </a:r>
            <a:r>
              <a:rPr lang="en-US" b="1" dirty="0"/>
              <a:t>, </a:t>
            </a:r>
            <a:r>
              <a:rPr lang="en-US" b="1" dirty="0" err="1"/>
              <a:t>że</a:t>
            </a:r>
            <a:r>
              <a:rPr lang="en-US" b="1" dirty="0"/>
              <a:t> </a:t>
            </a:r>
            <a:r>
              <a:rPr lang="en-US" b="1" dirty="0" err="1"/>
              <a:t>takie</a:t>
            </a:r>
            <a:r>
              <a:rPr lang="en-US" b="1" dirty="0"/>
              <a:t> </a:t>
            </a:r>
            <a:r>
              <a:rPr lang="en-US" b="1" dirty="0" err="1"/>
              <a:t>zachowanie</a:t>
            </a:r>
            <a:r>
              <a:rPr lang="en-US" b="1" dirty="0"/>
              <a:t> </a:t>
            </a:r>
            <a:r>
              <a:rPr lang="en-US" b="1" dirty="0" err="1"/>
              <a:t>ochroni</a:t>
            </a:r>
            <a:r>
              <a:rPr lang="en-US" b="1" dirty="0"/>
              <a:t> </a:t>
            </a:r>
            <a:r>
              <a:rPr lang="en-US" b="1" dirty="0" err="1"/>
              <a:t>zwierzęta</a:t>
            </a:r>
            <a:r>
              <a:rPr lang="en-US" b="1" dirty="0"/>
              <a:t> </a:t>
            </a:r>
            <a:r>
              <a:rPr lang="en-US" b="1" dirty="0" err="1"/>
              <a:t>domowe</a:t>
            </a:r>
            <a:r>
              <a:rPr lang="en-US" b="1" dirty="0"/>
              <a:t> </a:t>
            </a:r>
            <a:r>
              <a:rPr lang="en-US" b="1" dirty="0" err="1"/>
              <a:t>przed</a:t>
            </a:r>
            <a:r>
              <a:rPr lang="en-US" b="1" dirty="0"/>
              <a:t> </a:t>
            </a:r>
            <a:r>
              <a:rPr lang="en-US" b="1" dirty="0" err="1"/>
              <a:t>chorobami</a:t>
            </a:r>
            <a:r>
              <a:rPr lang="en-US" b="1" dirty="0"/>
              <a:t>.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C0DB12-45C0-E083-8ED2-31E1D15CF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68" y="233333"/>
            <a:ext cx="5161520" cy="3449638"/>
          </a:xfrm>
        </p:spPr>
      </p:pic>
    </p:spTree>
    <p:extLst>
      <p:ext uri="{BB962C8B-B14F-4D97-AF65-F5344CB8AC3E}">
        <p14:creationId xmlns:p14="http://schemas.microsoft.com/office/powerpoint/2010/main" val="172693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6" name="Picture 12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7" name="Rectangle 14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9" name="Group 18">
            <a:extLst>
              <a:ext uri="{FF2B5EF4-FFF2-40B4-BE49-F238E27FC236}">
                <a16:creationId xmlns:a16="http://schemas.microsoft.com/office/drawing/2014/main" id="{0292BAD4-5BB2-4CD3-AB5B-C35EF9F7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91DE0E-6861-418E-964C-304C560A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E848AF8-FC50-42AF-8B5B-3F6D2EC3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629C0B3-01E5-4A82-B87C-62B1483F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DFA784-845D-4F99-B808-5C025E39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228" y="685800"/>
            <a:ext cx="10820400" cy="5486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4F1F80-E549-97AF-19E5-B37B0BF3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1066800"/>
            <a:ext cx="5611942" cy="39405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err="1"/>
              <a:t>Prezentację</a:t>
            </a:r>
            <a:r>
              <a:rPr lang="en-US" sz="2800"/>
              <a:t> </a:t>
            </a:r>
            <a:r>
              <a:rPr lang="en-US" sz="2800" err="1"/>
              <a:t>wykonano</a:t>
            </a:r>
            <a:r>
              <a:rPr lang="en-US" sz="2800"/>
              <a:t> w </a:t>
            </a:r>
            <a:r>
              <a:rPr lang="en-US" sz="2800" err="1"/>
              <a:t>ramach</a:t>
            </a:r>
            <a:r>
              <a:rPr lang="en-US" sz="2800"/>
              <a:t> </a:t>
            </a:r>
            <a:r>
              <a:rPr lang="en-US" sz="2800" err="1"/>
              <a:t>Innowacji</a:t>
            </a:r>
            <a:r>
              <a:rPr lang="en-US" sz="2800"/>
              <a:t> </a:t>
            </a:r>
            <a:r>
              <a:rPr lang="en-US" sz="2800" err="1"/>
              <a:t>pedagogicznej</a:t>
            </a:r>
            <a:endParaRPr lang="en-US" sz="2800" err="1">
              <a:cs typeface="Sabon Next LT"/>
            </a:endParaRPr>
          </a:p>
          <a:p>
            <a:pPr algn="ctr">
              <a:lnSpc>
                <a:spcPct val="90000"/>
              </a:lnSpc>
            </a:pPr>
            <a:r>
              <a:rPr lang="en-US" sz="2800"/>
              <a:t>„W </a:t>
            </a:r>
            <a:r>
              <a:rPr lang="en-US" sz="2800" err="1"/>
              <a:t>świecie</a:t>
            </a:r>
            <a:r>
              <a:rPr lang="en-US" sz="2800"/>
              <a:t> </a:t>
            </a:r>
            <a:r>
              <a:rPr lang="en-US" sz="2800" err="1"/>
              <a:t>historii</a:t>
            </a:r>
            <a:r>
              <a:rPr lang="en-US" sz="2800"/>
              <a:t> </a:t>
            </a:r>
            <a:r>
              <a:rPr lang="en-US" sz="2800" err="1"/>
              <a:t>i</a:t>
            </a:r>
            <a:r>
              <a:rPr lang="en-US" sz="2800"/>
              <a:t> </a:t>
            </a:r>
            <a:r>
              <a:rPr lang="en-US" sz="2800" err="1"/>
              <a:t>multimediów</a:t>
            </a:r>
            <a:r>
              <a:rPr lang="en-US" sz="2800"/>
              <a:t>”,  </a:t>
            </a:r>
            <a:r>
              <a:rPr lang="en-US" sz="2800" err="1"/>
              <a:t>zgodnie</a:t>
            </a:r>
            <a:r>
              <a:rPr lang="en-US" sz="2800"/>
              <a:t> z </a:t>
            </a:r>
            <a:r>
              <a:rPr lang="en-US" sz="2800" err="1"/>
              <a:t>uchwałą</a:t>
            </a:r>
            <a:r>
              <a:rPr lang="en-US" sz="2800"/>
              <a:t> Rady </a:t>
            </a:r>
            <a:r>
              <a:rPr lang="en-US" sz="2800" err="1"/>
              <a:t>Pedagogicznej</a:t>
            </a:r>
            <a:r>
              <a:rPr lang="en-US" sz="2800"/>
              <a:t> </a:t>
            </a:r>
            <a:r>
              <a:rPr lang="en-US" sz="2800" err="1"/>
              <a:t>Szkoły</a:t>
            </a:r>
            <a:r>
              <a:rPr lang="en-US" sz="2800"/>
              <a:t> </a:t>
            </a:r>
            <a:r>
              <a:rPr lang="en-US" sz="2800" err="1"/>
              <a:t>Podstawowej</a:t>
            </a:r>
            <a:r>
              <a:rPr lang="en-US" sz="2800"/>
              <a:t> w </a:t>
            </a:r>
            <a:r>
              <a:rPr lang="en-US" sz="2800" err="1"/>
              <a:t>Będargowie</a:t>
            </a:r>
            <a:r>
              <a:rPr lang="en-US" sz="2800"/>
              <a:t> z </a:t>
            </a:r>
            <a:r>
              <a:rPr lang="en-US" sz="2800" err="1"/>
              <a:t>dnia</a:t>
            </a:r>
            <a:r>
              <a:rPr lang="en-US" sz="2800"/>
              <a:t> 26 </a:t>
            </a:r>
            <a:r>
              <a:rPr lang="en-US" sz="2800" err="1"/>
              <a:t>sierpnia</a:t>
            </a:r>
            <a:r>
              <a:rPr lang="en-US" sz="2800"/>
              <a:t> 2022 </a:t>
            </a:r>
            <a:r>
              <a:rPr lang="en-US" sz="2800" err="1"/>
              <a:t>roku</a:t>
            </a:r>
            <a:endParaRPr lang="en-US" sz="2800" err="1">
              <a:cs typeface="Sabon Next LT"/>
            </a:endParaRPr>
          </a:p>
          <a:p>
            <a:pPr algn="ctr">
              <a:lnSpc>
                <a:spcPct val="90000"/>
              </a:lnSpc>
            </a:pPr>
            <a:endParaRPr lang="en-US" sz="2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0FB633A-7A73-0AF9-BFFF-E6A78275F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800" y="1371064"/>
            <a:ext cx="4209625" cy="41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760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0</TotalTime>
  <Words>1</Words>
  <Application>Microsoft Office PowerPoint</Application>
  <PresentationFormat>Widescreen</PresentationFormat>
  <Paragraphs>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Galeria</vt:lpstr>
      <vt:lpstr>DappledVTI</vt:lpstr>
      <vt:lpstr>Wigilijne wróżby </vt:lpstr>
      <vt:lpstr>rozpowszechnionym na wsi zwyczajem było kładzenie kawałka opłatka pod każdą miskę z potrawą wigilijną. Jeśli opłatek się przykleił do dna naczynia, oznaczało to urodzaj tej rośliny, z której przygotowana była potrawa.</vt:lpstr>
      <vt:lpstr>Domownicy każdej potrawy musieli spróbować, gdyż wierzono, że ilu potraw się nie spróbuje, tyle przyjemności omi­nie człowieka w ciągu następnego roku.</vt:lpstr>
      <vt:lpstr>O urodzajach w przyszłym roku wnioskowano także po wigilijnej pogodzie. Z tą wróżbą związane jest przysłowie: „Noc wigilijna jasna, to stodoła ciasna”.</vt:lpstr>
      <vt:lpstr>Po kolacji wyciągano powrósła z przyniesionego snopka i obwiązywano nimi drzewka owocowe, aby rodziły, rzucano także pasma słomy wysoko pod sufit,  aby zboże rosło wysokie.</vt:lpstr>
      <vt:lpstr>Tradycją na wsi było również to, że po kolacji wigilijnej, gospodarze często z dziećmi szli do zagrody i dawali po kawałku kolorowego opłatka wszystkim zwierzętom. Nasi przodkowie wierzyli, że takie zachowanie ochroni zwierzęta domowe przed chorobami. </vt:lpstr>
      <vt:lpstr>Prezentację wykonano w ramach Innowacji pedagogicznej „W świecie historii i multimediów”,  zgodnie z uchwałą Rady Pedagogicznej Szkoły Podstawowej w Będargowie z dnia 26 sierpnia 2022 roku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73</cp:revision>
  <dcterms:created xsi:type="dcterms:W3CDTF">2022-12-14T17:08:36Z</dcterms:created>
  <dcterms:modified xsi:type="dcterms:W3CDTF">2022-12-14T17:36:59Z</dcterms:modified>
</cp:coreProperties>
</file>