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F996D4-F423-9EA1-E521-E20B5DBF27E9}" v="1" dt="2023-01-04T08:41:02.964"/>
    <p1510:client id="{B26A7C8A-030E-4764-9193-9496B238D5D4}" v="341" dt="2022-12-14T19:49:03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ia Konieczna" userId="S::d.konieczna@sp2nowe.pl::2c1ebdcb-acdc-4bd5-bbf4-3b6dd26da3df" providerId="AD" clId="Web-{B26A7C8A-030E-4764-9193-9496B238D5D4}"/>
    <pc:docChg chg="addSld delSld modSld addMainMaster delMainMaster">
      <pc:chgData name="Daria Konieczna" userId="S::d.konieczna@sp2nowe.pl::2c1ebdcb-acdc-4bd5-bbf4-3b6dd26da3df" providerId="AD" clId="Web-{B26A7C8A-030E-4764-9193-9496B238D5D4}" dt="2022-12-14T19:49:03.649" v="361"/>
      <pc:docMkLst>
        <pc:docMk/>
      </pc:docMkLst>
      <pc:sldChg chg="addSp delSp modSp mod modTransition setBg modClrScheme chgLayout">
        <pc:chgData name="Daria Konieczna" userId="S::d.konieczna@sp2nowe.pl::2c1ebdcb-acdc-4bd5-bbf4-3b6dd26da3df" providerId="AD" clId="Web-{B26A7C8A-030E-4764-9193-9496B238D5D4}" dt="2022-12-14T19:08:07.495" v="250"/>
        <pc:sldMkLst>
          <pc:docMk/>
          <pc:sldMk cId="650317164" sldId="256"/>
        </pc:sldMkLst>
        <pc:spChg chg="mod">
          <ac:chgData name="Daria Konieczna" userId="S::d.konieczna@sp2nowe.pl::2c1ebdcb-acdc-4bd5-bbf4-3b6dd26da3df" providerId="AD" clId="Web-{B26A7C8A-030E-4764-9193-9496B238D5D4}" dt="2022-12-14T18:41:22.622" v="129" actId="20577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Daria Konieczna" userId="S::d.konieczna@sp2nowe.pl::2c1ebdcb-acdc-4bd5-bbf4-3b6dd26da3df" providerId="AD" clId="Web-{B26A7C8A-030E-4764-9193-9496B238D5D4}" dt="2022-12-14T18:41:14.997" v="128" actId="20577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1:59.820" v="4"/>
          <ac:spMkLst>
            <pc:docMk/>
            <pc:sldMk cId="650317164" sldId="256"/>
            <ac:spMk id="9" creationId="{3011B0B3-5679-4759-90B8-3B908C4CBD21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1:59.820" v="3"/>
          <ac:spMkLst>
            <pc:docMk/>
            <pc:sldMk cId="650317164" sldId="256"/>
            <ac:spMk id="16" creationId="{CA5B2A81-2C8E-4963-AFD4-E539D168B475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1:59.820" v="3"/>
          <ac:spMkLst>
            <pc:docMk/>
            <pc:sldMk cId="650317164" sldId="256"/>
            <ac:spMk id="18" creationId="{6828D311-B582-473B-A71A-00BAEFDDF095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1:59.820" v="3"/>
          <ac:spMkLst>
            <pc:docMk/>
            <pc:sldMk cId="650317164" sldId="256"/>
            <ac:spMk id="22" creationId="{950B4532-90B0-4F38-8B86-C84A0416EFD9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1:59.820" v="3"/>
          <ac:spMkLst>
            <pc:docMk/>
            <pc:sldMk cId="650317164" sldId="256"/>
            <ac:spMk id="24" creationId="{5B28FD85-59C0-44FE-822A-75F0E9D2EE7D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3:42.041" v="15"/>
          <ac:spMkLst>
            <pc:docMk/>
            <pc:sldMk cId="650317164" sldId="256"/>
            <ac:spMk id="26" creationId="{CA5B2A81-2C8E-4963-AFD4-E539D168B475}"/>
          </ac:spMkLst>
        </pc:spChg>
        <pc:spChg chg="add">
          <ac:chgData name="Daria Konieczna" userId="S::d.konieczna@sp2nowe.pl::2c1ebdcb-acdc-4bd5-bbf4-3b6dd26da3df" providerId="AD" clId="Web-{B26A7C8A-030E-4764-9193-9496B238D5D4}" dt="2022-12-14T18:23:42.041" v="15"/>
          <ac:spMkLst>
            <pc:docMk/>
            <pc:sldMk cId="650317164" sldId="256"/>
            <ac:spMk id="32" creationId="{17121B47-384D-4AA6-BFEE-9EB117D2A4DA}"/>
          </ac:spMkLst>
        </pc:spChg>
        <pc:spChg chg="add">
          <ac:chgData name="Daria Konieczna" userId="S::d.konieczna@sp2nowe.pl::2c1ebdcb-acdc-4bd5-bbf4-3b6dd26da3df" providerId="AD" clId="Web-{B26A7C8A-030E-4764-9193-9496B238D5D4}" dt="2022-12-14T18:23:42.041" v="15"/>
          <ac:spMkLst>
            <pc:docMk/>
            <pc:sldMk cId="650317164" sldId="256"/>
            <ac:spMk id="34" creationId="{B8AA8937-D869-4CEB-9DB3-A2AAE5433D81}"/>
          </ac:spMkLst>
        </pc:spChg>
        <pc:spChg chg="add">
          <ac:chgData name="Daria Konieczna" userId="S::d.konieczna@sp2nowe.pl::2c1ebdcb-acdc-4bd5-bbf4-3b6dd26da3df" providerId="AD" clId="Web-{B26A7C8A-030E-4764-9193-9496B238D5D4}" dt="2022-12-14T18:23:42.041" v="15"/>
          <ac:spMkLst>
            <pc:docMk/>
            <pc:sldMk cId="650317164" sldId="256"/>
            <ac:spMk id="36" creationId="{B84EE3D2-B06F-47DE-AAC1-4DB46BF88382}"/>
          </ac:spMkLst>
        </pc:spChg>
        <pc:grpChg chg="add">
          <ac:chgData name="Daria Konieczna" userId="S::d.konieczna@sp2nowe.pl::2c1ebdcb-acdc-4bd5-bbf4-3b6dd26da3df" providerId="AD" clId="Web-{B26A7C8A-030E-4764-9193-9496B238D5D4}" dt="2022-12-14T18:23:42.041" v="15"/>
          <ac:grpSpMkLst>
            <pc:docMk/>
            <pc:sldMk cId="650317164" sldId="256"/>
            <ac:grpSpMk id="38" creationId="{4A28C6A8-BAF3-41B8-A755-864824166899}"/>
          </ac:grpSpMkLst>
        </pc:grpChg>
        <pc:picChg chg="add mod">
          <ac:chgData name="Daria Konieczna" userId="S::d.konieczna@sp2nowe.pl::2c1ebdcb-acdc-4bd5-bbf4-3b6dd26da3df" providerId="AD" clId="Web-{B26A7C8A-030E-4764-9193-9496B238D5D4}" dt="2022-12-14T18:23:42.041" v="15"/>
          <ac:picMkLst>
            <pc:docMk/>
            <pc:sldMk cId="650317164" sldId="256"/>
            <ac:picMk id="4" creationId="{4F70ABAF-1059-75B9-F6E4-AB949B316A8E}"/>
          </ac:picMkLst>
        </pc:picChg>
        <pc:cxnChg chg="add del">
          <ac:chgData name="Daria Konieczna" userId="S::d.konieczna@sp2nowe.pl::2c1ebdcb-acdc-4bd5-bbf4-3b6dd26da3df" providerId="AD" clId="Web-{B26A7C8A-030E-4764-9193-9496B238D5D4}" dt="2022-12-14T18:21:59.820" v="4"/>
          <ac:cxnSpMkLst>
            <pc:docMk/>
            <pc:sldMk cId="650317164" sldId="256"/>
            <ac:cxnSpMk id="11" creationId="{32E97E5C-7A5F-424E-AAE4-654396E90799}"/>
          </ac:cxnSpMkLst>
        </pc:cxnChg>
        <pc:cxnChg chg="add del">
          <ac:chgData name="Daria Konieczna" userId="S::d.konieczna@sp2nowe.pl::2c1ebdcb-acdc-4bd5-bbf4-3b6dd26da3df" providerId="AD" clId="Web-{B26A7C8A-030E-4764-9193-9496B238D5D4}" dt="2022-12-14T18:21:59.820" v="3"/>
          <ac:cxnSpMkLst>
            <pc:docMk/>
            <pc:sldMk cId="650317164" sldId="256"/>
            <ac:cxnSpMk id="20" creationId="{9E7C23BC-DAA6-40E1-8166-B8C4439D1430}"/>
          </ac:cxnSpMkLst>
        </pc:cxnChg>
        <pc:cxnChg chg="add del">
          <ac:chgData name="Daria Konieczna" userId="S::d.konieczna@sp2nowe.pl::2c1ebdcb-acdc-4bd5-bbf4-3b6dd26da3df" providerId="AD" clId="Web-{B26A7C8A-030E-4764-9193-9496B238D5D4}" dt="2022-12-14T18:23:42.041" v="15"/>
          <ac:cxnSpMkLst>
            <pc:docMk/>
            <pc:sldMk cId="650317164" sldId="256"/>
            <ac:cxnSpMk id="27" creationId="{9E7C23BC-DAA6-40E1-8166-B8C4439D1430}"/>
          </ac:cxnSpMkLst>
        </pc:cxnChg>
      </pc:sldChg>
      <pc:sldChg chg="addSp delSp modSp new mod modTransition setBg">
        <pc:chgData name="Daria Konieczna" userId="S::d.konieczna@sp2nowe.pl::2c1ebdcb-acdc-4bd5-bbf4-3b6dd26da3df" providerId="AD" clId="Web-{B26A7C8A-030E-4764-9193-9496B238D5D4}" dt="2022-12-14T19:08:15.417" v="251"/>
        <pc:sldMkLst>
          <pc:docMk/>
          <pc:sldMk cId="2687875679" sldId="257"/>
        </pc:sldMkLst>
        <pc:spChg chg="mod">
          <ac:chgData name="Daria Konieczna" userId="S::d.konieczna@sp2nowe.pl::2c1ebdcb-acdc-4bd5-bbf4-3b6dd26da3df" providerId="AD" clId="Web-{B26A7C8A-030E-4764-9193-9496B238D5D4}" dt="2022-12-14T18:42:15.936" v="136" actId="20577"/>
          <ac:spMkLst>
            <pc:docMk/>
            <pc:sldMk cId="2687875679" sldId="257"/>
            <ac:spMk id="2" creationId="{25BEE1A3-28C3-1B7C-2156-19A61BB0475A}"/>
          </ac:spMkLst>
        </pc:spChg>
        <pc:spChg chg="mod">
          <ac:chgData name="Daria Konieczna" userId="S::d.konieczna@sp2nowe.pl::2c1ebdcb-acdc-4bd5-bbf4-3b6dd26da3df" providerId="AD" clId="Web-{B26A7C8A-030E-4764-9193-9496B238D5D4}" dt="2022-12-14T18:42:09.748" v="135" actId="1076"/>
          <ac:spMkLst>
            <pc:docMk/>
            <pc:sldMk cId="2687875679" sldId="257"/>
            <ac:spMk id="3" creationId="{E5A1CC99-76B8-36A6-B9EE-A566974B3F26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5:34.059" v="49"/>
          <ac:spMkLst>
            <pc:docMk/>
            <pc:sldMk cId="2687875679" sldId="257"/>
            <ac:spMk id="8" creationId="{9FF4A234-29BA-4B70-BFC0-64FBB64F2A7B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7:44.076" v="54"/>
          <ac:spMkLst>
            <pc:docMk/>
            <pc:sldMk cId="2687875679" sldId="257"/>
            <ac:spMk id="9" creationId="{D6F5F07B-A917-442C-82D5-5719737E9E68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5:34.059" v="49"/>
          <ac:spMkLst>
            <pc:docMk/>
            <pc:sldMk cId="2687875679" sldId="257"/>
            <ac:spMk id="10" creationId="{B0FD9CD4-1DEA-4176-A124-D8917EB46F78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7:44.076" v="54"/>
          <ac:spMkLst>
            <pc:docMk/>
            <pc:sldMk cId="2687875679" sldId="257"/>
            <ac:spMk id="11" creationId="{C6C3E48C-655A-4982-8E73-7FB0D9E650FE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7:44.014" v="53"/>
          <ac:spMkLst>
            <pc:docMk/>
            <pc:sldMk cId="2687875679" sldId="257"/>
            <ac:spMk id="16" creationId="{945D478C-A9A5-4832-89D8-703607711BB1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27:44.014" v="53"/>
          <ac:spMkLst>
            <pc:docMk/>
            <pc:sldMk cId="2687875679" sldId="257"/>
            <ac:spMk id="18" creationId="{0FB7F7C0-216C-466B-8AF5-7744BB34005C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31:06.127" v="89"/>
          <ac:spMkLst>
            <pc:docMk/>
            <pc:sldMk cId="2687875679" sldId="257"/>
            <ac:spMk id="111" creationId="{17121B47-384D-4AA6-BFEE-9EB117D2A4DA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31:06.127" v="89"/>
          <ac:spMkLst>
            <pc:docMk/>
            <pc:sldMk cId="2687875679" sldId="257"/>
            <ac:spMk id="112" creationId="{B84EE3D2-B06F-47DE-AAC1-4DB46BF88382}"/>
          </ac:spMkLst>
        </pc:spChg>
        <pc:spChg chg="add">
          <ac:chgData name="Daria Konieczna" userId="S::d.konieczna@sp2nowe.pl::2c1ebdcb-acdc-4bd5-bbf4-3b6dd26da3df" providerId="AD" clId="Web-{B26A7C8A-030E-4764-9193-9496B238D5D4}" dt="2022-12-14T18:31:06.127" v="89"/>
          <ac:spMkLst>
            <pc:docMk/>
            <pc:sldMk cId="2687875679" sldId="257"/>
            <ac:spMk id="118" creationId="{945D478C-A9A5-4832-89D8-703607711BB1}"/>
          </ac:spMkLst>
        </pc:spChg>
        <pc:spChg chg="add">
          <ac:chgData name="Daria Konieczna" userId="S::d.konieczna@sp2nowe.pl::2c1ebdcb-acdc-4bd5-bbf4-3b6dd26da3df" providerId="AD" clId="Web-{B26A7C8A-030E-4764-9193-9496B238D5D4}" dt="2022-12-14T18:31:06.127" v="89"/>
          <ac:spMkLst>
            <pc:docMk/>
            <pc:sldMk cId="2687875679" sldId="257"/>
            <ac:spMk id="120" creationId="{0FB7F7C0-216C-466B-8AF5-7744BB34005C}"/>
          </ac:spMkLst>
        </pc:spChg>
        <pc:grpChg chg="add del">
          <ac:chgData name="Daria Konieczna" userId="S::d.konieczna@sp2nowe.pl::2c1ebdcb-acdc-4bd5-bbf4-3b6dd26da3df" providerId="AD" clId="Web-{B26A7C8A-030E-4764-9193-9496B238D5D4}" dt="2022-12-14T18:25:34.059" v="49"/>
          <ac:grpSpMkLst>
            <pc:docMk/>
            <pc:sldMk cId="2687875679" sldId="257"/>
            <ac:grpSpMk id="12" creationId="{D1F75336-B532-4E6E-95DF-0A6F259731D4}"/>
          </ac:grpSpMkLst>
        </pc:grpChg>
        <pc:grpChg chg="add del">
          <ac:chgData name="Daria Konieczna" userId="S::d.konieczna@sp2nowe.pl::2c1ebdcb-acdc-4bd5-bbf4-3b6dd26da3df" providerId="AD" clId="Web-{B26A7C8A-030E-4764-9193-9496B238D5D4}" dt="2022-12-14T18:27:44.014" v="53"/>
          <ac:grpSpMkLst>
            <pc:docMk/>
            <pc:sldMk cId="2687875679" sldId="257"/>
            <ac:grpSpMk id="20" creationId="{B683AFED-33FA-4531-8C37-B359B9EE9D2B}"/>
          </ac:grpSpMkLst>
        </pc:grpChg>
        <pc:grpChg chg="add del">
          <ac:chgData name="Daria Konieczna" userId="S::d.konieczna@sp2nowe.pl::2c1ebdcb-acdc-4bd5-bbf4-3b6dd26da3df" providerId="AD" clId="Web-{B26A7C8A-030E-4764-9193-9496B238D5D4}" dt="2022-12-14T18:31:06.127" v="89"/>
          <ac:grpSpMkLst>
            <pc:docMk/>
            <pc:sldMk cId="2687875679" sldId="257"/>
            <ac:grpSpMk id="113" creationId="{595622E6-895C-4818-9935-FCD87D52D99C}"/>
          </ac:grpSpMkLst>
        </pc:grpChg>
        <pc:grpChg chg="add">
          <ac:chgData name="Daria Konieczna" userId="S::d.konieczna@sp2nowe.pl::2c1ebdcb-acdc-4bd5-bbf4-3b6dd26da3df" providerId="AD" clId="Web-{B26A7C8A-030E-4764-9193-9496B238D5D4}" dt="2022-12-14T18:31:06.127" v="89"/>
          <ac:grpSpMkLst>
            <pc:docMk/>
            <pc:sldMk cId="2687875679" sldId="257"/>
            <ac:grpSpMk id="122" creationId="{67A83510-2790-4866-911D-2E1588DF5FCC}"/>
          </ac:grpSpMkLst>
        </pc:grpChg>
        <pc:picChg chg="add mod ord">
          <ac:chgData name="Daria Konieczna" userId="S::d.konieczna@sp2nowe.pl::2c1ebdcb-acdc-4bd5-bbf4-3b6dd26da3df" providerId="AD" clId="Web-{B26A7C8A-030E-4764-9193-9496B238D5D4}" dt="2022-12-14T18:41:53.513" v="133" actId="1076"/>
          <ac:picMkLst>
            <pc:docMk/>
            <pc:sldMk cId="2687875679" sldId="257"/>
            <ac:picMk id="5" creationId="{923B3CF0-86A7-0F4F-0BFB-13AB475D4B63}"/>
          </ac:picMkLst>
        </pc:picChg>
      </pc:sldChg>
      <pc:sldChg chg="addSp delSp modSp new mod modTransition setBg">
        <pc:chgData name="Daria Konieczna" userId="S::d.konieczna@sp2nowe.pl::2c1ebdcb-acdc-4bd5-bbf4-3b6dd26da3df" providerId="AD" clId="Web-{B26A7C8A-030E-4764-9193-9496B238D5D4}" dt="2022-12-14T19:08:24.932" v="252"/>
        <pc:sldMkLst>
          <pc:docMk/>
          <pc:sldMk cId="158645082" sldId="258"/>
        </pc:sldMkLst>
        <pc:spChg chg="mod">
          <ac:chgData name="Daria Konieczna" userId="S::d.konieczna@sp2nowe.pl::2c1ebdcb-acdc-4bd5-bbf4-3b6dd26da3df" providerId="AD" clId="Web-{B26A7C8A-030E-4764-9193-9496B238D5D4}" dt="2022-12-14T18:44:56.720" v="152" actId="1076"/>
          <ac:spMkLst>
            <pc:docMk/>
            <pc:sldMk cId="158645082" sldId="258"/>
            <ac:spMk id="2" creationId="{A76AAC11-2590-A16E-6ED4-1589257DDAC0}"/>
          </ac:spMkLst>
        </pc:spChg>
        <pc:spChg chg="mod">
          <ac:chgData name="Daria Konieczna" userId="S::d.konieczna@sp2nowe.pl::2c1ebdcb-acdc-4bd5-bbf4-3b6dd26da3df" providerId="AD" clId="Web-{B26A7C8A-030E-4764-9193-9496B238D5D4}" dt="2022-12-14T18:47:59.036" v="161" actId="1076"/>
          <ac:spMkLst>
            <pc:docMk/>
            <pc:sldMk cId="158645082" sldId="258"/>
            <ac:spMk id="3" creationId="{6CD3A677-8F8C-0495-FC8F-668D5AF2264A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38:39.729" v="110"/>
          <ac:spMkLst>
            <pc:docMk/>
            <pc:sldMk cId="158645082" sldId="258"/>
            <ac:spMk id="9" creationId="{58789E63-C78D-4210-8A38-DD6FB3B6BACD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38:39.729" v="110"/>
          <ac:spMkLst>
            <pc:docMk/>
            <pc:sldMk cId="158645082" sldId="258"/>
            <ac:spMk id="11" creationId="{933BD51B-53C3-4AA2-8BD3-AFDF9E98BA46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39:09.479" v="117"/>
          <ac:spMkLst>
            <pc:docMk/>
            <pc:sldMk cId="158645082" sldId="258"/>
            <ac:spMk id="75" creationId="{945D478C-A9A5-4832-89D8-703607711BB1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39:09.479" v="117"/>
          <ac:spMkLst>
            <pc:docMk/>
            <pc:sldMk cId="158645082" sldId="258"/>
            <ac:spMk id="77" creationId="{0FB7F7C0-216C-466B-8AF5-7744BB34005C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39:09.432" v="116"/>
          <ac:spMkLst>
            <pc:docMk/>
            <pc:sldMk cId="158645082" sldId="258"/>
            <ac:spMk id="171" creationId="{945D478C-A9A5-4832-89D8-703607711BB1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39:09.432" v="116"/>
          <ac:spMkLst>
            <pc:docMk/>
            <pc:sldMk cId="158645082" sldId="258"/>
            <ac:spMk id="173" creationId="{0FB7F7C0-216C-466B-8AF5-7744BB34005C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39:30.870" v="120"/>
          <ac:spMkLst>
            <pc:docMk/>
            <pc:sldMk cId="158645082" sldId="258"/>
            <ac:spMk id="292" creationId="{17121B47-384D-4AA6-BFEE-9EB117D2A4DA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39:30.870" v="120"/>
          <ac:spMkLst>
            <pc:docMk/>
            <pc:sldMk cId="158645082" sldId="258"/>
            <ac:spMk id="293" creationId="{B8AA8937-D869-4CEB-9DB3-A2AAE5433D81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39:30.870" v="120"/>
          <ac:spMkLst>
            <pc:docMk/>
            <pc:sldMk cId="158645082" sldId="258"/>
            <ac:spMk id="294" creationId="{B84EE3D2-B06F-47DE-AAC1-4DB46BF88382}"/>
          </ac:spMkLst>
        </pc:spChg>
        <pc:spChg chg="add">
          <ac:chgData name="Daria Konieczna" userId="S::d.konieczna@sp2nowe.pl::2c1ebdcb-acdc-4bd5-bbf4-3b6dd26da3df" providerId="AD" clId="Web-{B26A7C8A-030E-4764-9193-9496B238D5D4}" dt="2022-12-14T18:39:30.870" v="120"/>
          <ac:spMkLst>
            <pc:docMk/>
            <pc:sldMk cId="158645082" sldId="258"/>
            <ac:spMk id="299" creationId="{945D478C-A9A5-4832-89D8-703607711BB1}"/>
          </ac:spMkLst>
        </pc:spChg>
        <pc:spChg chg="add">
          <ac:chgData name="Daria Konieczna" userId="S::d.konieczna@sp2nowe.pl::2c1ebdcb-acdc-4bd5-bbf4-3b6dd26da3df" providerId="AD" clId="Web-{B26A7C8A-030E-4764-9193-9496B238D5D4}" dt="2022-12-14T18:39:30.870" v="120"/>
          <ac:spMkLst>
            <pc:docMk/>
            <pc:sldMk cId="158645082" sldId="258"/>
            <ac:spMk id="301" creationId="{0FB7F7C0-216C-466B-8AF5-7744BB34005C}"/>
          </ac:spMkLst>
        </pc:spChg>
        <pc:grpChg chg="add del">
          <ac:chgData name="Daria Konieczna" userId="S::d.konieczna@sp2nowe.pl::2c1ebdcb-acdc-4bd5-bbf4-3b6dd26da3df" providerId="AD" clId="Web-{B26A7C8A-030E-4764-9193-9496B238D5D4}" dt="2022-12-14T18:38:39.729" v="110"/>
          <ac:grpSpMkLst>
            <pc:docMk/>
            <pc:sldMk cId="158645082" sldId="258"/>
            <ac:grpSpMk id="13" creationId="{C94FD3EC-1310-4AD0-9781-ECB252862C7E}"/>
          </ac:grpSpMkLst>
        </pc:grpChg>
        <pc:grpChg chg="add del">
          <ac:chgData name="Daria Konieczna" userId="S::d.konieczna@sp2nowe.pl::2c1ebdcb-acdc-4bd5-bbf4-3b6dd26da3df" providerId="AD" clId="Web-{B26A7C8A-030E-4764-9193-9496B238D5D4}" dt="2022-12-14T18:39:09.479" v="117"/>
          <ac:grpSpMkLst>
            <pc:docMk/>
            <pc:sldMk cId="158645082" sldId="258"/>
            <ac:grpSpMk id="79" creationId="{B683AFED-33FA-4531-8C37-B359B9EE9D2B}"/>
          </ac:grpSpMkLst>
        </pc:grpChg>
        <pc:grpChg chg="add del">
          <ac:chgData name="Daria Konieczna" userId="S::d.konieczna@sp2nowe.pl::2c1ebdcb-acdc-4bd5-bbf4-3b6dd26da3df" providerId="AD" clId="Web-{B26A7C8A-030E-4764-9193-9496B238D5D4}" dt="2022-12-14T18:39:09.432" v="116"/>
          <ac:grpSpMkLst>
            <pc:docMk/>
            <pc:sldMk cId="158645082" sldId="258"/>
            <ac:grpSpMk id="175" creationId="{67A83510-2790-4866-911D-2E1588DF5FCC}"/>
          </ac:grpSpMkLst>
        </pc:grpChg>
        <pc:grpChg chg="add del">
          <ac:chgData name="Daria Konieczna" userId="S::d.konieczna@sp2nowe.pl::2c1ebdcb-acdc-4bd5-bbf4-3b6dd26da3df" providerId="AD" clId="Web-{B26A7C8A-030E-4764-9193-9496B238D5D4}" dt="2022-12-14T18:39:30.870" v="120"/>
          <ac:grpSpMkLst>
            <pc:docMk/>
            <pc:sldMk cId="158645082" sldId="258"/>
            <ac:grpSpMk id="177" creationId="{4A28C6A8-BAF3-41B8-A755-864824166899}"/>
          </ac:grpSpMkLst>
        </pc:grpChg>
        <pc:grpChg chg="add">
          <ac:chgData name="Daria Konieczna" userId="S::d.konieczna@sp2nowe.pl::2c1ebdcb-acdc-4bd5-bbf4-3b6dd26da3df" providerId="AD" clId="Web-{B26A7C8A-030E-4764-9193-9496B238D5D4}" dt="2022-12-14T18:39:30.870" v="120"/>
          <ac:grpSpMkLst>
            <pc:docMk/>
            <pc:sldMk cId="158645082" sldId="258"/>
            <ac:grpSpMk id="303" creationId="{5020A6AE-B717-4124-91F1-AB61221C71D2}"/>
          </ac:grpSpMkLst>
        </pc:grpChg>
        <pc:picChg chg="add mod ord">
          <ac:chgData name="Daria Konieczna" userId="S::d.konieczna@sp2nowe.pl::2c1ebdcb-acdc-4bd5-bbf4-3b6dd26da3df" providerId="AD" clId="Web-{B26A7C8A-030E-4764-9193-9496B238D5D4}" dt="2022-12-14T18:39:30.870" v="120"/>
          <ac:picMkLst>
            <pc:docMk/>
            <pc:sldMk cId="158645082" sldId="258"/>
            <ac:picMk id="5" creationId="{05784ADF-CD68-749C-E323-9499CB6CF84F}"/>
          </ac:picMkLst>
        </pc:picChg>
      </pc:sldChg>
      <pc:sldChg chg="addSp delSp modSp new mod modTransition setBg">
        <pc:chgData name="Daria Konieczna" userId="S::d.konieczna@sp2nowe.pl::2c1ebdcb-acdc-4bd5-bbf4-3b6dd26da3df" providerId="AD" clId="Web-{B26A7C8A-030E-4764-9193-9496B238D5D4}" dt="2022-12-14T19:08:33.604" v="253"/>
        <pc:sldMkLst>
          <pc:docMk/>
          <pc:sldMk cId="3179960110" sldId="259"/>
        </pc:sldMkLst>
        <pc:spChg chg="mod">
          <ac:chgData name="Daria Konieczna" userId="S::d.konieczna@sp2nowe.pl::2c1ebdcb-acdc-4bd5-bbf4-3b6dd26da3df" providerId="AD" clId="Web-{B26A7C8A-030E-4764-9193-9496B238D5D4}" dt="2022-12-14T18:54:07.558" v="172" actId="20577"/>
          <ac:spMkLst>
            <pc:docMk/>
            <pc:sldMk cId="3179960110" sldId="259"/>
            <ac:spMk id="2" creationId="{577D8A9C-5906-38AD-84B7-7AEFE20DC021}"/>
          </ac:spMkLst>
        </pc:spChg>
        <pc:spChg chg="mod">
          <ac:chgData name="Daria Konieczna" userId="S::d.konieczna@sp2nowe.pl::2c1ebdcb-acdc-4bd5-bbf4-3b6dd26da3df" providerId="AD" clId="Web-{B26A7C8A-030E-4764-9193-9496B238D5D4}" dt="2022-12-14T18:58:33.313" v="198" actId="14100"/>
          <ac:spMkLst>
            <pc:docMk/>
            <pc:sldMk cId="3179960110" sldId="259"/>
            <ac:spMk id="3" creationId="{FB6F159A-6E79-02F4-B423-1DE501D12DB6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49:47.678" v="167"/>
          <ac:spMkLst>
            <pc:docMk/>
            <pc:sldMk cId="3179960110" sldId="259"/>
            <ac:spMk id="9" creationId="{D6F5F07B-A917-442C-82D5-5719737E9E68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49:47.678" v="167"/>
          <ac:spMkLst>
            <pc:docMk/>
            <pc:sldMk cId="3179960110" sldId="259"/>
            <ac:spMk id="11" creationId="{C6C3E48C-655A-4982-8E73-7FB0D9E650FE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49:47.663" v="166"/>
          <ac:spMkLst>
            <pc:docMk/>
            <pc:sldMk cId="3179960110" sldId="259"/>
            <ac:spMk id="16" creationId="{17121B47-384D-4AA6-BFEE-9EB117D2A4DA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49:47.663" v="166"/>
          <ac:spMkLst>
            <pc:docMk/>
            <pc:sldMk cId="3179960110" sldId="259"/>
            <ac:spMk id="18" creationId="{B8AA8937-D869-4CEB-9DB3-A2AAE5433D81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49:47.663" v="166"/>
          <ac:spMkLst>
            <pc:docMk/>
            <pc:sldMk cId="3179960110" sldId="259"/>
            <ac:spMk id="20" creationId="{B84EE3D2-B06F-47DE-AAC1-4DB46BF88382}"/>
          </ac:spMkLst>
        </pc:spChg>
        <pc:spChg chg="add">
          <ac:chgData name="Daria Konieczna" userId="S::d.konieczna@sp2nowe.pl::2c1ebdcb-acdc-4bd5-bbf4-3b6dd26da3df" providerId="AD" clId="Web-{B26A7C8A-030E-4764-9193-9496B238D5D4}" dt="2022-12-14T18:49:47.678" v="167"/>
          <ac:spMkLst>
            <pc:docMk/>
            <pc:sldMk cId="3179960110" sldId="259"/>
            <ac:spMk id="138" creationId="{945D478C-A9A5-4832-89D8-703607711BB1}"/>
          </ac:spMkLst>
        </pc:spChg>
        <pc:spChg chg="add">
          <ac:chgData name="Daria Konieczna" userId="S::d.konieczna@sp2nowe.pl::2c1ebdcb-acdc-4bd5-bbf4-3b6dd26da3df" providerId="AD" clId="Web-{B26A7C8A-030E-4764-9193-9496B238D5D4}" dt="2022-12-14T18:49:47.678" v="167"/>
          <ac:spMkLst>
            <pc:docMk/>
            <pc:sldMk cId="3179960110" sldId="259"/>
            <ac:spMk id="139" creationId="{0FB7F7C0-216C-466B-8AF5-7744BB34005C}"/>
          </ac:spMkLst>
        </pc:spChg>
        <pc:grpChg chg="add del">
          <ac:chgData name="Daria Konieczna" userId="S::d.konieczna@sp2nowe.pl::2c1ebdcb-acdc-4bd5-bbf4-3b6dd26da3df" providerId="AD" clId="Web-{B26A7C8A-030E-4764-9193-9496B238D5D4}" dt="2022-12-14T18:49:47.663" v="166"/>
          <ac:grpSpMkLst>
            <pc:docMk/>
            <pc:sldMk cId="3179960110" sldId="259"/>
            <ac:grpSpMk id="22" creationId="{4A28C6A8-BAF3-41B8-A755-864824166899}"/>
          </ac:grpSpMkLst>
        </pc:grpChg>
        <pc:picChg chg="add mod ord">
          <ac:chgData name="Daria Konieczna" userId="S::d.konieczna@sp2nowe.pl::2c1ebdcb-acdc-4bd5-bbf4-3b6dd26da3df" providerId="AD" clId="Web-{B26A7C8A-030E-4764-9193-9496B238D5D4}" dt="2022-12-14T18:49:47.678" v="167"/>
          <ac:picMkLst>
            <pc:docMk/>
            <pc:sldMk cId="3179960110" sldId="259"/>
            <ac:picMk id="5" creationId="{28C814EC-EE4F-59E6-4DDA-4F50CB16F54F}"/>
          </ac:picMkLst>
        </pc:picChg>
      </pc:sldChg>
      <pc:sldChg chg="addSp delSp modSp new mod modTransition setBg addAnim">
        <pc:chgData name="Daria Konieczna" userId="S::d.konieczna@sp2nowe.pl::2c1ebdcb-acdc-4bd5-bbf4-3b6dd26da3df" providerId="AD" clId="Web-{B26A7C8A-030E-4764-9193-9496B238D5D4}" dt="2022-12-14T19:08:43.683" v="254"/>
        <pc:sldMkLst>
          <pc:docMk/>
          <pc:sldMk cId="3293628521" sldId="260"/>
        </pc:sldMkLst>
        <pc:spChg chg="mod">
          <ac:chgData name="Daria Konieczna" userId="S::d.konieczna@sp2nowe.pl::2c1ebdcb-acdc-4bd5-bbf4-3b6dd26da3df" providerId="AD" clId="Web-{B26A7C8A-030E-4764-9193-9496B238D5D4}" dt="2022-12-14T19:01:17.362" v="218" actId="20577"/>
          <ac:spMkLst>
            <pc:docMk/>
            <pc:sldMk cId="3293628521" sldId="260"/>
            <ac:spMk id="2" creationId="{9FED0B9A-B8DE-9C2F-C578-7C2F210E9726}"/>
          </ac:spMkLst>
        </pc:spChg>
        <pc:spChg chg="mod">
          <ac:chgData name="Daria Konieczna" userId="S::d.konieczna@sp2nowe.pl::2c1ebdcb-acdc-4bd5-bbf4-3b6dd26da3df" providerId="AD" clId="Web-{B26A7C8A-030E-4764-9193-9496B238D5D4}" dt="2022-12-14T19:00:52.456" v="216" actId="20577"/>
          <ac:spMkLst>
            <pc:docMk/>
            <pc:sldMk cId="3293628521" sldId="260"/>
            <ac:spMk id="3" creationId="{C2969CAB-ED87-3A71-C668-4039F10EB21F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57:46.593" v="189"/>
          <ac:spMkLst>
            <pc:docMk/>
            <pc:sldMk cId="3293628521" sldId="260"/>
            <ac:spMk id="9" creationId="{D6F5F07B-A917-442C-82D5-5719737E9E68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57:46.593" v="189"/>
          <ac:spMkLst>
            <pc:docMk/>
            <pc:sldMk cId="3293628521" sldId="260"/>
            <ac:spMk id="11" creationId="{C6C3E48C-655A-4982-8E73-7FB0D9E650FE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57:46.577" v="188"/>
          <ac:spMkLst>
            <pc:docMk/>
            <pc:sldMk cId="3293628521" sldId="260"/>
            <ac:spMk id="16" creationId="{945D478C-A9A5-4832-89D8-703607711BB1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8:57:46.577" v="188"/>
          <ac:spMkLst>
            <pc:docMk/>
            <pc:sldMk cId="3293628521" sldId="260"/>
            <ac:spMk id="18" creationId="{0FB7F7C0-216C-466B-8AF5-7744BB34005C}"/>
          </ac:spMkLst>
        </pc:spChg>
        <pc:spChg chg="add">
          <ac:chgData name="Daria Konieczna" userId="S::d.konieczna@sp2nowe.pl::2c1ebdcb-acdc-4bd5-bbf4-3b6dd26da3df" providerId="AD" clId="Web-{B26A7C8A-030E-4764-9193-9496B238D5D4}" dt="2022-12-14T18:57:46.593" v="189"/>
          <ac:spMkLst>
            <pc:docMk/>
            <pc:sldMk cId="3293628521" sldId="260"/>
            <ac:spMk id="106" creationId="{F616A82B-4290-46E7-BF7E-9119EFAF9B7F}"/>
          </ac:spMkLst>
        </pc:spChg>
        <pc:grpChg chg="add del">
          <ac:chgData name="Daria Konieczna" userId="S::d.konieczna@sp2nowe.pl::2c1ebdcb-acdc-4bd5-bbf4-3b6dd26da3df" providerId="AD" clId="Web-{B26A7C8A-030E-4764-9193-9496B238D5D4}" dt="2022-12-14T18:57:46.577" v="188"/>
          <ac:grpSpMkLst>
            <pc:docMk/>
            <pc:sldMk cId="3293628521" sldId="260"/>
            <ac:grpSpMk id="20" creationId="{5020A6AE-B717-4124-91F1-AB61221C71D2}"/>
          </ac:grpSpMkLst>
        </pc:grpChg>
        <pc:picChg chg="add mod ord">
          <ac:chgData name="Daria Konieczna" userId="S::d.konieczna@sp2nowe.pl::2c1ebdcb-acdc-4bd5-bbf4-3b6dd26da3df" providerId="AD" clId="Web-{B26A7C8A-030E-4764-9193-9496B238D5D4}" dt="2022-12-14T18:57:52.906" v="192" actId="1076"/>
          <ac:picMkLst>
            <pc:docMk/>
            <pc:sldMk cId="3293628521" sldId="260"/>
            <ac:picMk id="5" creationId="{A0308C26-4C84-024F-9B20-4C9357FC68A0}"/>
          </ac:picMkLst>
        </pc:picChg>
      </pc:sldChg>
      <pc:sldChg chg="addSp delSp modSp new mod modTransition setBg">
        <pc:chgData name="Daria Konieczna" userId="S::d.konieczna@sp2nowe.pl::2c1ebdcb-acdc-4bd5-bbf4-3b6dd26da3df" providerId="AD" clId="Web-{B26A7C8A-030E-4764-9193-9496B238D5D4}" dt="2022-12-14T19:08:49.105" v="255"/>
        <pc:sldMkLst>
          <pc:docMk/>
          <pc:sldMk cId="122059860" sldId="261"/>
        </pc:sldMkLst>
        <pc:spChg chg="mod">
          <ac:chgData name="Daria Konieczna" userId="S::d.konieczna@sp2nowe.pl::2c1ebdcb-acdc-4bd5-bbf4-3b6dd26da3df" providerId="AD" clId="Web-{B26A7C8A-030E-4764-9193-9496B238D5D4}" dt="2022-12-14T19:07:05.806" v="246" actId="20577"/>
          <ac:spMkLst>
            <pc:docMk/>
            <pc:sldMk cId="122059860" sldId="261"/>
            <ac:spMk id="2" creationId="{CAA04881-8C03-A977-A9AB-729A69E4E184}"/>
          </ac:spMkLst>
        </pc:spChg>
        <pc:spChg chg="mod">
          <ac:chgData name="Daria Konieczna" userId="S::d.konieczna@sp2nowe.pl::2c1ebdcb-acdc-4bd5-bbf4-3b6dd26da3df" providerId="AD" clId="Web-{B26A7C8A-030E-4764-9193-9496B238D5D4}" dt="2022-12-14T19:06:55.415" v="244" actId="20577"/>
          <ac:spMkLst>
            <pc:docMk/>
            <pc:sldMk cId="122059860" sldId="261"/>
            <ac:spMk id="3" creationId="{52863A75-159C-D665-5C23-F4F750E23301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04:58.616" v="224"/>
          <ac:spMkLst>
            <pc:docMk/>
            <pc:sldMk cId="122059860" sldId="261"/>
            <ac:spMk id="9" creationId="{58789E63-C78D-4210-8A38-DD6FB3B6BACD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04:58.616" v="224"/>
          <ac:spMkLst>
            <pc:docMk/>
            <pc:sldMk cId="122059860" sldId="261"/>
            <ac:spMk id="11" creationId="{933BD51B-53C3-4AA2-8BD3-AFDF9E98BA46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04:58.616" v="223"/>
          <ac:spMkLst>
            <pc:docMk/>
            <pc:sldMk cId="122059860" sldId="261"/>
            <ac:spMk id="75" creationId="{945D478C-A9A5-4832-89D8-703607711BB1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04:58.616" v="223"/>
          <ac:spMkLst>
            <pc:docMk/>
            <pc:sldMk cId="122059860" sldId="261"/>
            <ac:spMk id="77" creationId="{0FB7F7C0-216C-466B-8AF5-7744BB34005C}"/>
          </ac:spMkLst>
        </pc:spChg>
        <pc:spChg chg="add">
          <ac:chgData name="Daria Konieczna" userId="S::d.konieczna@sp2nowe.pl::2c1ebdcb-acdc-4bd5-bbf4-3b6dd26da3df" providerId="AD" clId="Web-{B26A7C8A-030E-4764-9193-9496B238D5D4}" dt="2022-12-14T19:04:58.616" v="224"/>
          <ac:spMkLst>
            <pc:docMk/>
            <pc:sldMk cId="122059860" sldId="261"/>
            <ac:spMk id="180" creationId="{945D478C-A9A5-4832-89D8-703607711BB1}"/>
          </ac:spMkLst>
        </pc:spChg>
        <pc:spChg chg="add">
          <ac:chgData name="Daria Konieczna" userId="S::d.konieczna@sp2nowe.pl::2c1ebdcb-acdc-4bd5-bbf4-3b6dd26da3df" providerId="AD" clId="Web-{B26A7C8A-030E-4764-9193-9496B238D5D4}" dt="2022-12-14T19:04:58.616" v="224"/>
          <ac:spMkLst>
            <pc:docMk/>
            <pc:sldMk cId="122059860" sldId="261"/>
            <ac:spMk id="181" creationId="{0FB7F7C0-216C-466B-8AF5-7744BB34005C}"/>
          </ac:spMkLst>
        </pc:spChg>
        <pc:grpChg chg="add del">
          <ac:chgData name="Daria Konieczna" userId="S::d.konieczna@sp2nowe.pl::2c1ebdcb-acdc-4bd5-bbf4-3b6dd26da3df" providerId="AD" clId="Web-{B26A7C8A-030E-4764-9193-9496B238D5D4}" dt="2022-12-14T19:04:58.616" v="224"/>
          <ac:grpSpMkLst>
            <pc:docMk/>
            <pc:sldMk cId="122059860" sldId="261"/>
            <ac:grpSpMk id="13" creationId="{C94FD3EC-1310-4AD0-9781-ECB252862C7E}"/>
          </ac:grpSpMkLst>
        </pc:grpChg>
        <pc:grpChg chg="add del">
          <ac:chgData name="Daria Konieczna" userId="S::d.konieczna@sp2nowe.pl::2c1ebdcb-acdc-4bd5-bbf4-3b6dd26da3df" providerId="AD" clId="Web-{B26A7C8A-030E-4764-9193-9496B238D5D4}" dt="2022-12-14T19:04:58.616" v="223"/>
          <ac:grpSpMkLst>
            <pc:docMk/>
            <pc:sldMk cId="122059860" sldId="261"/>
            <ac:grpSpMk id="79" creationId="{67A83510-2790-4866-911D-2E1588DF5FCC}"/>
          </ac:grpSpMkLst>
        </pc:grpChg>
        <pc:picChg chg="add mod ord">
          <ac:chgData name="Daria Konieczna" userId="S::d.konieczna@sp2nowe.pl::2c1ebdcb-acdc-4bd5-bbf4-3b6dd26da3df" providerId="AD" clId="Web-{B26A7C8A-030E-4764-9193-9496B238D5D4}" dt="2022-12-14T19:04:58.616" v="224"/>
          <ac:picMkLst>
            <pc:docMk/>
            <pc:sldMk cId="122059860" sldId="261"/>
            <ac:picMk id="5" creationId="{57815251-46E9-8EA3-D6CB-6C1D6A3B4F5C}"/>
          </ac:picMkLst>
        </pc:picChg>
      </pc:sldChg>
      <pc:sldChg chg="modSp new del">
        <pc:chgData name="Daria Konieczna" userId="S::d.konieczna@sp2nowe.pl::2c1ebdcb-acdc-4bd5-bbf4-3b6dd26da3df" providerId="AD" clId="Web-{B26A7C8A-030E-4764-9193-9496B238D5D4}" dt="2022-12-14T19:11:05.951" v="272"/>
        <pc:sldMkLst>
          <pc:docMk/>
          <pc:sldMk cId="1723040650" sldId="262"/>
        </pc:sldMkLst>
        <pc:spChg chg="mod">
          <ac:chgData name="Daria Konieczna" userId="S::d.konieczna@sp2nowe.pl::2c1ebdcb-acdc-4bd5-bbf4-3b6dd26da3df" providerId="AD" clId="Web-{B26A7C8A-030E-4764-9193-9496B238D5D4}" dt="2022-12-14T19:10:38.591" v="271" actId="20577"/>
          <ac:spMkLst>
            <pc:docMk/>
            <pc:sldMk cId="1723040650" sldId="262"/>
            <ac:spMk id="2" creationId="{E1939587-8633-BC78-8232-70BD1F841436}"/>
          </ac:spMkLst>
        </pc:spChg>
      </pc:sldChg>
      <pc:sldChg chg="addSp modSp new mod modTransition setBg">
        <pc:chgData name="Daria Konieczna" userId="S::d.konieczna@sp2nowe.pl::2c1ebdcb-acdc-4bd5-bbf4-3b6dd26da3df" providerId="AD" clId="Web-{B26A7C8A-030E-4764-9193-9496B238D5D4}" dt="2022-12-14T19:16:11.097" v="310"/>
        <pc:sldMkLst>
          <pc:docMk/>
          <pc:sldMk cId="1796325323" sldId="262"/>
        </pc:sldMkLst>
        <pc:spChg chg="mod">
          <ac:chgData name="Daria Konieczna" userId="S::d.konieczna@sp2nowe.pl::2c1ebdcb-acdc-4bd5-bbf4-3b6dd26da3df" providerId="AD" clId="Web-{B26A7C8A-030E-4764-9193-9496B238D5D4}" dt="2022-12-14T19:14:23.001" v="307"/>
          <ac:spMkLst>
            <pc:docMk/>
            <pc:sldMk cId="1796325323" sldId="262"/>
            <ac:spMk id="2" creationId="{C44FE611-D30E-F7DF-8CFF-57DDE4E21609}"/>
          </ac:spMkLst>
        </pc:spChg>
        <pc:spChg chg="mod">
          <ac:chgData name="Daria Konieczna" userId="S::d.konieczna@sp2nowe.pl::2c1ebdcb-acdc-4bd5-bbf4-3b6dd26da3df" providerId="AD" clId="Web-{B26A7C8A-030E-4764-9193-9496B238D5D4}" dt="2022-12-14T19:14:23.001" v="307"/>
          <ac:spMkLst>
            <pc:docMk/>
            <pc:sldMk cId="1796325323" sldId="262"/>
            <ac:spMk id="3" creationId="{5F810C88-6563-295E-FEEB-A4A1E59C6630}"/>
          </ac:spMkLst>
        </pc:spChg>
        <pc:spChg chg="add">
          <ac:chgData name="Daria Konieczna" userId="S::d.konieczna@sp2nowe.pl::2c1ebdcb-acdc-4bd5-bbf4-3b6dd26da3df" providerId="AD" clId="Web-{B26A7C8A-030E-4764-9193-9496B238D5D4}" dt="2022-12-14T19:14:23.001" v="307"/>
          <ac:spMkLst>
            <pc:docMk/>
            <pc:sldMk cId="1796325323" sldId="262"/>
            <ac:spMk id="10" creationId="{17121B47-384D-4AA6-BFEE-9EB117D2A4DA}"/>
          </ac:spMkLst>
        </pc:spChg>
        <pc:grpChg chg="add">
          <ac:chgData name="Daria Konieczna" userId="S::d.konieczna@sp2nowe.pl::2c1ebdcb-acdc-4bd5-bbf4-3b6dd26da3df" providerId="AD" clId="Web-{B26A7C8A-030E-4764-9193-9496B238D5D4}" dt="2022-12-14T19:14:23.001" v="307"/>
          <ac:grpSpMkLst>
            <pc:docMk/>
            <pc:sldMk cId="1796325323" sldId="262"/>
            <ac:grpSpMk id="12" creationId="{2CB9C70C-9B50-4D83-B8B9-1A0FFA2CB1A5}"/>
          </ac:grpSpMkLst>
        </pc:grpChg>
        <pc:picChg chg="add mod">
          <ac:chgData name="Daria Konieczna" userId="S::d.konieczna@sp2nowe.pl::2c1ebdcb-acdc-4bd5-bbf4-3b6dd26da3df" providerId="AD" clId="Web-{B26A7C8A-030E-4764-9193-9496B238D5D4}" dt="2022-12-14T19:14:45.392" v="309" actId="14100"/>
          <ac:picMkLst>
            <pc:docMk/>
            <pc:sldMk cId="1796325323" sldId="262"/>
            <ac:picMk id="7" creationId="{312D6B47-2C4B-93C6-D4AE-0E5B0A2837A9}"/>
          </ac:picMkLst>
        </pc:picChg>
      </pc:sldChg>
      <pc:sldChg chg="addSp delSp modSp new mod modTransition setBg">
        <pc:chgData name="Daria Konieczna" userId="S::d.konieczna@sp2nowe.pl::2c1ebdcb-acdc-4bd5-bbf4-3b6dd26da3df" providerId="AD" clId="Web-{B26A7C8A-030E-4764-9193-9496B238D5D4}" dt="2022-12-14T19:48:43.285" v="360"/>
        <pc:sldMkLst>
          <pc:docMk/>
          <pc:sldMk cId="247853233" sldId="263"/>
        </pc:sldMkLst>
        <pc:spChg chg="mod">
          <ac:chgData name="Daria Konieczna" userId="S::d.konieczna@sp2nowe.pl::2c1ebdcb-acdc-4bd5-bbf4-3b6dd26da3df" providerId="AD" clId="Web-{B26A7C8A-030E-4764-9193-9496B238D5D4}" dt="2022-12-14T19:41:57.787" v="338" actId="1076"/>
          <ac:spMkLst>
            <pc:docMk/>
            <pc:sldMk cId="247853233" sldId="263"/>
            <ac:spMk id="2" creationId="{74D94A59-C8B6-0687-1891-615436CD0CB5}"/>
          </ac:spMkLst>
        </pc:spChg>
        <pc:spChg chg="mod">
          <ac:chgData name="Daria Konieczna" userId="S::d.konieczna@sp2nowe.pl::2c1ebdcb-acdc-4bd5-bbf4-3b6dd26da3df" providerId="AD" clId="Web-{B26A7C8A-030E-4764-9193-9496B238D5D4}" dt="2022-12-14T19:42:12.756" v="343" actId="1076"/>
          <ac:spMkLst>
            <pc:docMk/>
            <pc:sldMk cId="247853233" sldId="263"/>
            <ac:spMk id="3" creationId="{9629144F-E21E-2804-3900-19EEE0776ADB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38:41.468" v="314"/>
          <ac:spMkLst>
            <pc:docMk/>
            <pc:sldMk cId="247853233" sldId="263"/>
            <ac:spMk id="9" creationId="{D6F5F07B-A917-442C-82D5-5719737E9E68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38:41.468" v="314"/>
          <ac:spMkLst>
            <pc:docMk/>
            <pc:sldMk cId="247853233" sldId="263"/>
            <ac:spMk id="11" creationId="{646C6347-670A-4289-8E1E-A6D48C2F2C00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38:41.468" v="314"/>
          <ac:spMkLst>
            <pc:docMk/>
            <pc:sldMk cId="247853233" sldId="263"/>
            <ac:spMk id="13" creationId="{3F2F58E7-0371-4C0C-912C-50BA51484389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38:41.468" v="314"/>
          <ac:spMkLst>
            <pc:docMk/>
            <pc:sldMk cId="247853233" sldId="263"/>
            <ac:spMk id="15" creationId="{22D05290-3AB2-400B-B0D6-813D45F9FF31}"/>
          </ac:spMkLst>
        </pc:spChg>
        <pc:spChg chg="add">
          <ac:chgData name="Daria Konieczna" userId="S::d.konieczna@sp2nowe.pl::2c1ebdcb-acdc-4bd5-bbf4-3b6dd26da3df" providerId="AD" clId="Web-{B26A7C8A-030E-4764-9193-9496B238D5D4}" dt="2022-12-14T19:38:41.468" v="314"/>
          <ac:spMkLst>
            <pc:docMk/>
            <pc:sldMk cId="247853233" sldId="263"/>
            <ac:spMk id="111" creationId="{945D478C-A9A5-4832-89D8-703607711BB1}"/>
          </ac:spMkLst>
        </pc:spChg>
        <pc:spChg chg="add">
          <ac:chgData name="Daria Konieczna" userId="S::d.konieczna@sp2nowe.pl::2c1ebdcb-acdc-4bd5-bbf4-3b6dd26da3df" providerId="AD" clId="Web-{B26A7C8A-030E-4764-9193-9496B238D5D4}" dt="2022-12-14T19:38:41.468" v="314"/>
          <ac:spMkLst>
            <pc:docMk/>
            <pc:sldMk cId="247853233" sldId="263"/>
            <ac:spMk id="113" creationId="{0FB7F7C0-216C-466B-8AF5-7744BB34005C}"/>
          </ac:spMkLst>
        </pc:spChg>
        <pc:grpChg chg="add del">
          <ac:chgData name="Daria Konieczna" userId="S::d.konieczna@sp2nowe.pl::2c1ebdcb-acdc-4bd5-bbf4-3b6dd26da3df" providerId="AD" clId="Web-{B26A7C8A-030E-4764-9193-9496B238D5D4}" dt="2022-12-14T19:38:41.468" v="314"/>
          <ac:grpSpMkLst>
            <pc:docMk/>
            <pc:sldMk cId="247853233" sldId="263"/>
            <ac:grpSpMk id="17" creationId="{81DD21A3-89E3-40A2-9D07-145989447952}"/>
          </ac:grpSpMkLst>
        </pc:grpChg>
        <pc:grpChg chg="add">
          <ac:chgData name="Daria Konieczna" userId="S::d.konieczna@sp2nowe.pl::2c1ebdcb-acdc-4bd5-bbf4-3b6dd26da3df" providerId="AD" clId="Web-{B26A7C8A-030E-4764-9193-9496B238D5D4}" dt="2022-12-14T19:38:41.468" v="314"/>
          <ac:grpSpMkLst>
            <pc:docMk/>
            <pc:sldMk cId="247853233" sldId="263"/>
            <ac:grpSpMk id="115" creationId="{B683AFED-33FA-4531-8C37-B359B9EE9D2B}"/>
          </ac:grpSpMkLst>
        </pc:grpChg>
        <pc:picChg chg="add mod ord">
          <ac:chgData name="Daria Konieczna" userId="S::d.konieczna@sp2nowe.pl::2c1ebdcb-acdc-4bd5-bbf4-3b6dd26da3df" providerId="AD" clId="Web-{B26A7C8A-030E-4764-9193-9496B238D5D4}" dt="2022-12-14T19:39:08.062" v="316" actId="1076"/>
          <ac:picMkLst>
            <pc:docMk/>
            <pc:sldMk cId="247853233" sldId="263"/>
            <ac:picMk id="5" creationId="{2A6A76CA-E376-8D52-55A5-0C8BFE7D2CF5}"/>
          </ac:picMkLst>
        </pc:picChg>
      </pc:sldChg>
      <pc:sldChg chg="addSp delSp modSp new mod modTransition setBg addAnim">
        <pc:chgData name="Daria Konieczna" userId="S::d.konieczna@sp2nowe.pl::2c1ebdcb-acdc-4bd5-bbf4-3b6dd26da3df" providerId="AD" clId="Web-{B26A7C8A-030E-4764-9193-9496B238D5D4}" dt="2022-12-14T19:49:03.649" v="361"/>
        <pc:sldMkLst>
          <pc:docMk/>
          <pc:sldMk cId="2838848139" sldId="264"/>
        </pc:sldMkLst>
        <pc:spChg chg="mod">
          <ac:chgData name="Daria Konieczna" userId="S::d.konieczna@sp2nowe.pl::2c1ebdcb-acdc-4bd5-bbf4-3b6dd26da3df" providerId="AD" clId="Web-{B26A7C8A-030E-4764-9193-9496B238D5D4}" dt="2022-12-14T19:48:18.050" v="357" actId="1076"/>
          <ac:spMkLst>
            <pc:docMk/>
            <pc:sldMk cId="2838848139" sldId="264"/>
            <ac:spMk id="2" creationId="{034AFEE0-1F41-509A-AF72-F9D1C9E7824F}"/>
          </ac:spMkLst>
        </pc:spChg>
        <pc:spChg chg="mod">
          <ac:chgData name="Daria Konieczna" userId="S::d.konieczna@sp2nowe.pl::2c1ebdcb-acdc-4bd5-bbf4-3b6dd26da3df" providerId="AD" clId="Web-{B26A7C8A-030E-4764-9193-9496B238D5D4}" dt="2022-12-14T19:48:27.769" v="359" actId="20577"/>
          <ac:spMkLst>
            <pc:docMk/>
            <pc:sldMk cId="2838848139" sldId="264"/>
            <ac:spMk id="3" creationId="{9E851956-C37C-C452-B2A6-AEEAADCB9047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46:25.640" v="349"/>
          <ac:spMkLst>
            <pc:docMk/>
            <pc:sldMk cId="2838848139" sldId="264"/>
            <ac:spMk id="9" creationId="{D6F5F07B-A917-442C-82D5-5719737E9E68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46:25.640" v="349"/>
          <ac:spMkLst>
            <pc:docMk/>
            <pc:sldMk cId="2838848139" sldId="264"/>
            <ac:spMk id="11" creationId="{646C6347-670A-4289-8E1E-A6D48C2F2C00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46:25.640" v="349"/>
          <ac:spMkLst>
            <pc:docMk/>
            <pc:sldMk cId="2838848139" sldId="264"/>
            <ac:spMk id="13" creationId="{3F2F58E7-0371-4C0C-912C-50BA51484389}"/>
          </ac:spMkLst>
        </pc:spChg>
        <pc:spChg chg="add del">
          <ac:chgData name="Daria Konieczna" userId="S::d.konieczna@sp2nowe.pl::2c1ebdcb-acdc-4bd5-bbf4-3b6dd26da3df" providerId="AD" clId="Web-{B26A7C8A-030E-4764-9193-9496B238D5D4}" dt="2022-12-14T19:46:25.640" v="349"/>
          <ac:spMkLst>
            <pc:docMk/>
            <pc:sldMk cId="2838848139" sldId="264"/>
            <ac:spMk id="15" creationId="{22D05290-3AB2-400B-B0D6-813D45F9FF31}"/>
          </ac:spMkLst>
        </pc:spChg>
        <pc:spChg chg="add">
          <ac:chgData name="Daria Konieczna" userId="S::d.konieczna@sp2nowe.pl::2c1ebdcb-acdc-4bd5-bbf4-3b6dd26da3df" providerId="AD" clId="Web-{B26A7C8A-030E-4764-9193-9496B238D5D4}" dt="2022-12-14T19:46:25.640" v="349"/>
          <ac:spMkLst>
            <pc:docMk/>
            <pc:sldMk cId="2838848139" sldId="264"/>
            <ac:spMk id="111" creationId="{945D478C-A9A5-4832-89D8-703607711BB1}"/>
          </ac:spMkLst>
        </pc:spChg>
        <pc:spChg chg="add">
          <ac:chgData name="Daria Konieczna" userId="S::d.konieczna@sp2nowe.pl::2c1ebdcb-acdc-4bd5-bbf4-3b6dd26da3df" providerId="AD" clId="Web-{B26A7C8A-030E-4764-9193-9496B238D5D4}" dt="2022-12-14T19:46:25.640" v="349"/>
          <ac:spMkLst>
            <pc:docMk/>
            <pc:sldMk cId="2838848139" sldId="264"/>
            <ac:spMk id="113" creationId="{0FB7F7C0-216C-466B-8AF5-7744BB34005C}"/>
          </ac:spMkLst>
        </pc:spChg>
        <pc:grpChg chg="add del">
          <ac:chgData name="Daria Konieczna" userId="S::d.konieczna@sp2nowe.pl::2c1ebdcb-acdc-4bd5-bbf4-3b6dd26da3df" providerId="AD" clId="Web-{B26A7C8A-030E-4764-9193-9496B238D5D4}" dt="2022-12-14T19:46:25.640" v="349"/>
          <ac:grpSpMkLst>
            <pc:docMk/>
            <pc:sldMk cId="2838848139" sldId="264"/>
            <ac:grpSpMk id="17" creationId="{81DD21A3-89E3-40A2-9D07-145989447952}"/>
          </ac:grpSpMkLst>
        </pc:grpChg>
        <pc:grpChg chg="add">
          <ac:chgData name="Daria Konieczna" userId="S::d.konieczna@sp2nowe.pl::2c1ebdcb-acdc-4bd5-bbf4-3b6dd26da3df" providerId="AD" clId="Web-{B26A7C8A-030E-4764-9193-9496B238D5D4}" dt="2022-12-14T19:46:25.640" v="349"/>
          <ac:grpSpMkLst>
            <pc:docMk/>
            <pc:sldMk cId="2838848139" sldId="264"/>
            <ac:grpSpMk id="115" creationId="{B683AFED-33FA-4531-8C37-B359B9EE9D2B}"/>
          </ac:grpSpMkLst>
        </pc:grpChg>
        <pc:picChg chg="add mod ord">
          <ac:chgData name="Daria Konieczna" userId="S::d.konieczna@sp2nowe.pl::2c1ebdcb-acdc-4bd5-bbf4-3b6dd26da3df" providerId="AD" clId="Web-{B26A7C8A-030E-4764-9193-9496B238D5D4}" dt="2022-12-14T19:46:25.640" v="349"/>
          <ac:picMkLst>
            <pc:docMk/>
            <pc:sldMk cId="2838848139" sldId="264"/>
            <ac:picMk id="5" creationId="{001ECB34-28DC-9831-6CB1-20ACBE7C6324}"/>
          </ac:picMkLst>
        </pc:picChg>
      </pc:sldChg>
      <pc:sldMasterChg chg="del delSldLayout">
        <pc:chgData name="Daria Konieczna" userId="S::d.konieczna@sp2nowe.pl::2c1ebdcb-acdc-4bd5-bbf4-3b6dd26da3df" providerId="AD" clId="Web-{B26A7C8A-030E-4764-9193-9496B238D5D4}" dt="2022-12-14T18:20:54.850" v="0"/>
        <pc:sldMasterMkLst>
          <pc:docMk/>
          <pc:sldMasterMk cId="3926633689" sldId="2147483648"/>
        </pc:sldMasterMkLst>
        <pc:sldLayoutChg chg="del">
          <pc:chgData name="Daria Konieczna" userId="S::d.konieczna@sp2nowe.pl::2c1ebdcb-acdc-4bd5-bbf4-3b6dd26da3df" providerId="AD" clId="Web-{B26A7C8A-030E-4764-9193-9496B238D5D4}" dt="2022-12-14T18:20:54.850" v="0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Daria Konieczna" userId="S::d.konieczna@sp2nowe.pl::2c1ebdcb-acdc-4bd5-bbf4-3b6dd26da3df" providerId="AD" clId="Web-{B26A7C8A-030E-4764-9193-9496B238D5D4}" dt="2022-12-14T18:20:54.850" v="0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Daria Konieczna" userId="S::d.konieczna@sp2nowe.pl::2c1ebdcb-acdc-4bd5-bbf4-3b6dd26da3df" providerId="AD" clId="Web-{B26A7C8A-030E-4764-9193-9496B238D5D4}" dt="2022-12-14T18:20:54.850" v="0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Daria Konieczna" userId="S::d.konieczna@sp2nowe.pl::2c1ebdcb-acdc-4bd5-bbf4-3b6dd26da3df" providerId="AD" clId="Web-{B26A7C8A-030E-4764-9193-9496B238D5D4}" dt="2022-12-14T18:20:54.850" v="0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Daria Konieczna" userId="S::d.konieczna@sp2nowe.pl::2c1ebdcb-acdc-4bd5-bbf4-3b6dd26da3df" providerId="AD" clId="Web-{B26A7C8A-030E-4764-9193-9496B238D5D4}" dt="2022-12-14T18:20:54.850" v="0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Daria Konieczna" userId="S::d.konieczna@sp2nowe.pl::2c1ebdcb-acdc-4bd5-bbf4-3b6dd26da3df" providerId="AD" clId="Web-{B26A7C8A-030E-4764-9193-9496B238D5D4}" dt="2022-12-14T18:20:54.850" v="0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Daria Konieczna" userId="S::d.konieczna@sp2nowe.pl::2c1ebdcb-acdc-4bd5-bbf4-3b6dd26da3df" providerId="AD" clId="Web-{B26A7C8A-030E-4764-9193-9496B238D5D4}" dt="2022-12-14T18:20:54.850" v="0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Daria Konieczna" userId="S::d.konieczna@sp2nowe.pl::2c1ebdcb-acdc-4bd5-bbf4-3b6dd26da3df" providerId="AD" clId="Web-{B26A7C8A-030E-4764-9193-9496B238D5D4}" dt="2022-12-14T18:20:54.850" v="0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Daria Konieczna" userId="S::d.konieczna@sp2nowe.pl::2c1ebdcb-acdc-4bd5-bbf4-3b6dd26da3df" providerId="AD" clId="Web-{B26A7C8A-030E-4764-9193-9496B238D5D4}" dt="2022-12-14T18:20:54.850" v="0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Daria Konieczna" userId="S::d.konieczna@sp2nowe.pl::2c1ebdcb-acdc-4bd5-bbf4-3b6dd26da3df" providerId="AD" clId="Web-{B26A7C8A-030E-4764-9193-9496B238D5D4}" dt="2022-12-14T18:20:54.850" v="0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Daria Konieczna" userId="S::d.konieczna@sp2nowe.pl::2c1ebdcb-acdc-4bd5-bbf4-3b6dd26da3df" providerId="AD" clId="Web-{B26A7C8A-030E-4764-9193-9496B238D5D4}" dt="2022-12-14T18:20:54.850" v="0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del addSldLayout delSldLayout">
        <pc:chgData name="Daria Konieczna" userId="S::d.konieczna@sp2nowe.pl::2c1ebdcb-acdc-4bd5-bbf4-3b6dd26da3df" providerId="AD" clId="Web-{B26A7C8A-030E-4764-9193-9496B238D5D4}" dt="2022-12-14T18:23:42.041" v="15"/>
        <pc:sldMasterMkLst>
          <pc:docMk/>
          <pc:sldMasterMk cId="245102246" sldId="2147483725"/>
        </pc:sldMasterMkLst>
        <pc:sldLayoutChg chg="add del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245102246" sldId="2147483725"/>
            <pc:sldLayoutMk cId="2960748844" sldId="2147483714"/>
          </pc:sldLayoutMkLst>
        </pc:sldLayoutChg>
        <pc:sldLayoutChg chg="add del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245102246" sldId="2147483725"/>
            <pc:sldLayoutMk cId="131341432" sldId="2147483715"/>
          </pc:sldLayoutMkLst>
        </pc:sldLayoutChg>
        <pc:sldLayoutChg chg="add del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245102246" sldId="2147483725"/>
            <pc:sldLayoutMk cId="3832266616" sldId="2147483716"/>
          </pc:sldLayoutMkLst>
        </pc:sldLayoutChg>
        <pc:sldLayoutChg chg="add del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245102246" sldId="2147483725"/>
            <pc:sldLayoutMk cId="3887895531" sldId="2147483717"/>
          </pc:sldLayoutMkLst>
        </pc:sldLayoutChg>
        <pc:sldLayoutChg chg="add del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245102246" sldId="2147483725"/>
            <pc:sldLayoutMk cId="1398317649" sldId="2147483718"/>
          </pc:sldLayoutMkLst>
        </pc:sldLayoutChg>
        <pc:sldLayoutChg chg="add del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245102246" sldId="2147483725"/>
            <pc:sldLayoutMk cId="310626704" sldId="2147483719"/>
          </pc:sldLayoutMkLst>
        </pc:sldLayoutChg>
        <pc:sldLayoutChg chg="add del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245102246" sldId="2147483725"/>
            <pc:sldLayoutMk cId="3309234848" sldId="2147483720"/>
          </pc:sldLayoutMkLst>
        </pc:sldLayoutChg>
        <pc:sldLayoutChg chg="add del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245102246" sldId="2147483725"/>
            <pc:sldLayoutMk cId="2638251594" sldId="2147483721"/>
          </pc:sldLayoutMkLst>
        </pc:sldLayoutChg>
        <pc:sldLayoutChg chg="add del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245102246" sldId="2147483725"/>
            <pc:sldLayoutMk cId="4218558663" sldId="2147483722"/>
          </pc:sldLayoutMkLst>
        </pc:sldLayoutChg>
        <pc:sldLayoutChg chg="add del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245102246" sldId="2147483725"/>
            <pc:sldLayoutMk cId="3317135329" sldId="2147483723"/>
          </pc:sldLayoutMkLst>
        </pc:sldLayoutChg>
        <pc:sldLayoutChg chg="add del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245102246" sldId="2147483725"/>
            <pc:sldLayoutMk cId="2017904824" sldId="2147483724"/>
          </pc:sldLayoutMkLst>
        </pc:sldLayoutChg>
      </pc:sldMasterChg>
      <pc:sldMasterChg chg="add addSldLayout">
        <pc:chgData name="Daria Konieczna" userId="S::d.konieczna@sp2nowe.pl::2c1ebdcb-acdc-4bd5-bbf4-3b6dd26da3df" providerId="AD" clId="Web-{B26A7C8A-030E-4764-9193-9496B238D5D4}" dt="2022-12-14T18:23:42.041" v="15"/>
        <pc:sldMasterMkLst>
          <pc:docMk/>
          <pc:sldMasterMk cId="3749295106" sldId="2147483726"/>
        </pc:sldMasterMkLst>
        <pc:sldLayoutChg chg="add">
          <pc:chgData name="Daria Konieczna" userId="S::d.konieczna@sp2nowe.pl::2c1ebdcb-acdc-4bd5-bbf4-3b6dd26da3df" providerId="AD" clId="Web-{B26A7C8A-030E-4764-9193-9496B238D5D4}" dt="2022-12-14T18:23:42.041" v="15"/>
          <pc:sldLayoutMkLst>
            <pc:docMk/>
            <pc:sldMasterMk cId="3749295106" sldId="2147483726"/>
            <pc:sldLayoutMk cId="3053421900" sldId="2147483727"/>
          </pc:sldLayoutMkLst>
        </pc:sldLayoutChg>
      </pc:sldMasterChg>
    </pc:docChg>
  </pc:docChgLst>
  <pc:docChgLst>
    <pc:chgData name="Gość" userId="S::urn:spo:anon#d89636a41ca9b4b30a4f540d96f7d61f3d1f2ec479314a12439dd32bc7c8a6b9::" providerId="AD" clId="Web-{A5F996D4-F423-9EA1-E521-E20B5DBF27E9}"/>
    <pc:docChg chg="sldOrd">
      <pc:chgData name="Gość" userId="S::urn:spo:anon#d89636a41ca9b4b30a4f540d96f7d61f3d1f2ec479314a12439dd32bc7c8a6b9::" providerId="AD" clId="Web-{A5F996D4-F423-9EA1-E521-E20B5DBF27E9}" dt="2023-01-04T08:41:02.964" v="0"/>
      <pc:docMkLst>
        <pc:docMk/>
      </pc:docMkLst>
      <pc:sldChg chg="ord">
        <pc:chgData name="Gość" userId="S::urn:spo:anon#d89636a41ca9b4b30a4f540d96f7d61f3d1f2ec479314a12439dd32bc7c8a6b9::" providerId="AD" clId="Web-{A5F996D4-F423-9EA1-E521-E20B5DBF27E9}" dt="2023-01-04T08:41:02.964" v="0"/>
        <pc:sldMkLst>
          <pc:docMk/>
          <pc:sldMk cId="1796325323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2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9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17121B47-384D-4AA6-BFEE-9EB117D2A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8AA8937-D869-4CEB-9DB3-A2AAE5433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4EE3D2-B06F-47DE-AAC1-4DB46BF883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396" y="1397220"/>
            <a:ext cx="6739942" cy="42107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73692" y="3073751"/>
            <a:ext cx="4240917" cy="1711446"/>
          </a:xfrm>
        </p:spPr>
        <p:txBody>
          <a:bodyPr anchor="ctr">
            <a:normAutofit/>
          </a:bodyPr>
          <a:lstStyle/>
          <a:p>
            <a:r>
              <a:rPr lang="en" sz="4400" dirty="0">
                <a:solidFill>
                  <a:srgbClr val="FF0000"/>
                </a:solidFill>
                <a:latin typeface="Consolas"/>
              </a:rPr>
              <a:t>Christmas Presentation</a:t>
            </a:r>
            <a:endParaRPr lang="pl-PL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359982" y="1921913"/>
            <a:ext cx="3879339" cy="81978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z="2000" dirty="0"/>
              <a:t>Daria Konieczna </a:t>
            </a:r>
          </a:p>
          <a:p>
            <a:r>
              <a:rPr lang="pl-PL" sz="2000" dirty="0"/>
              <a:t> 5a</a:t>
            </a:r>
          </a:p>
        </p:txBody>
      </p:sp>
      <p:pic>
        <p:nvPicPr>
          <p:cNvPr id="4" name="Picture 3" descr="Obraz zawierający roślina, drzewo, roślina iglasta, klon&#10;&#10;Opis wygenerowany automatycznie">
            <a:extLst>
              <a:ext uri="{FF2B5EF4-FFF2-40B4-BE49-F238E27FC236}">
                <a16:creationId xmlns:a16="http://schemas.microsoft.com/office/drawing/2014/main" id="{4F70ABAF-1059-75B9-F6E4-AB949B316A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60" r="-2" b="1759"/>
          <a:stretch/>
        </p:blipFill>
        <p:spPr>
          <a:xfrm>
            <a:off x="1071990" y="1394992"/>
            <a:ext cx="4364406" cy="4210743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4A28C6A8-BAF3-41B8-A755-864824166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64749" y="9793"/>
            <a:ext cx="1141326" cy="6816606"/>
            <a:chOff x="5889776" y="13394"/>
            <a:chExt cx="1141326" cy="6816606"/>
          </a:xfrm>
        </p:grpSpPr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CF899E3F-0F39-4DDD-B18F-AD5AD109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48443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63CB5EF7-B572-43E7-B752-310303140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15468" y="152241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4736CE38-2164-4527-9BDA-BA7B211BC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19398" y="666438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8">
              <a:extLst>
                <a:ext uri="{FF2B5EF4-FFF2-40B4-BE49-F238E27FC236}">
                  <a16:creationId xmlns:a16="http://schemas.microsoft.com/office/drawing/2014/main" id="{CD27C588-54B7-423B-A8C6-FDDB810E2D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22812" y="409695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9">
              <a:extLst>
                <a:ext uri="{FF2B5EF4-FFF2-40B4-BE49-F238E27FC236}">
                  <a16:creationId xmlns:a16="http://schemas.microsoft.com/office/drawing/2014/main" id="{D5883D29-E395-4A08-BA23-BDFA68B9C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12730" y="209657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0">
              <a:extLst>
                <a:ext uri="{FF2B5EF4-FFF2-40B4-BE49-F238E27FC236}">
                  <a16:creationId xmlns:a16="http://schemas.microsoft.com/office/drawing/2014/main" id="{F085399B-825D-4F23-B650-AAA79DEC4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97493" y="229412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2">
              <a:extLst>
                <a:ext uri="{FF2B5EF4-FFF2-40B4-BE49-F238E27FC236}">
                  <a16:creationId xmlns:a16="http://schemas.microsoft.com/office/drawing/2014/main" id="{462B2EAE-3C30-4319-A2F6-ADED6FE1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66832" y="112397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3">
              <a:extLst>
                <a:ext uri="{FF2B5EF4-FFF2-40B4-BE49-F238E27FC236}">
                  <a16:creationId xmlns:a16="http://schemas.microsoft.com/office/drawing/2014/main" id="{6F1152A1-6374-4370-B347-6D3E9D999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80519" y="91140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>
              <a:extLst>
                <a:ext uri="{FF2B5EF4-FFF2-40B4-BE49-F238E27FC236}">
                  <a16:creationId xmlns:a16="http://schemas.microsoft.com/office/drawing/2014/main" id="{5F56342F-EEE8-4296-B77B-98509C360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67743" y="1395113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7">
              <a:extLst>
                <a:ext uri="{FF2B5EF4-FFF2-40B4-BE49-F238E27FC236}">
                  <a16:creationId xmlns:a16="http://schemas.microsoft.com/office/drawing/2014/main" id="{D078287A-6272-4E3D-BAC6-6BE75C383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58219" y="1832215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8">
              <a:extLst>
                <a:ext uri="{FF2B5EF4-FFF2-40B4-BE49-F238E27FC236}">
                  <a16:creationId xmlns:a16="http://schemas.microsoft.com/office/drawing/2014/main" id="{3725AF0C-FFB0-4662-AE96-8165041866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45303" y="1609623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0">
              <a:extLst>
                <a:ext uri="{FF2B5EF4-FFF2-40B4-BE49-F238E27FC236}">
                  <a16:creationId xmlns:a16="http://schemas.microsoft.com/office/drawing/2014/main" id="{2A586250-25E1-4D41-A4D0-F882415B08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920553" y="1152725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3">
              <a:extLst>
                <a:ext uri="{FF2B5EF4-FFF2-40B4-BE49-F238E27FC236}">
                  <a16:creationId xmlns:a16="http://schemas.microsoft.com/office/drawing/2014/main" id="{33A87255-AC3D-4DC9-9CAB-DBA34BB30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34545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CAFDAE65-0D87-4C0F-A079-BA752957DD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07514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E5A028D1-6952-4E23-8D8D-38929BC27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604519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D5EAC663-744A-4486-B5EC-B65FA8F37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95600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2D80F92E-71D2-4E3C-9C9B-0CD0E5CE6C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81447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041B74F9-71CA-474B-82B7-EE8DA47C3E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95460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53708B98-2B4F-4AD6-856E-8584B268A4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95156" y="2293440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E3098762-D2BE-4CF3-AE5F-2B534414EB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81609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9">
              <a:extLst>
                <a:ext uri="{FF2B5EF4-FFF2-40B4-BE49-F238E27FC236}">
                  <a16:creationId xmlns:a16="http://schemas.microsoft.com/office/drawing/2014/main" id="{04E2B7AF-FA74-4E58-A903-A5E0F3BB99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61059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0">
              <a:extLst>
                <a:ext uri="{FF2B5EF4-FFF2-40B4-BE49-F238E27FC236}">
                  <a16:creationId xmlns:a16="http://schemas.microsoft.com/office/drawing/2014/main" id="{A1FD75F7-ADDE-44B3-8DC2-7B6319FFA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56290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1">
              <a:extLst>
                <a:ext uri="{FF2B5EF4-FFF2-40B4-BE49-F238E27FC236}">
                  <a16:creationId xmlns:a16="http://schemas.microsoft.com/office/drawing/2014/main" id="{739B44F1-A479-4588-BE6D-D695F027E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22587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78">
              <a:extLst>
                <a:ext uri="{FF2B5EF4-FFF2-40B4-BE49-F238E27FC236}">
                  <a16:creationId xmlns:a16="http://schemas.microsoft.com/office/drawing/2014/main" id="{2A7834FE-4F71-43B5-826C-B750F92CD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1825" y="72104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79">
              <a:extLst>
                <a:ext uri="{FF2B5EF4-FFF2-40B4-BE49-F238E27FC236}">
                  <a16:creationId xmlns:a16="http://schemas.microsoft.com/office/drawing/2014/main" id="{980E674A-B840-45F7-BEFA-18E4E55BD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54197" y="952087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0">
              <a:extLst>
                <a:ext uri="{FF2B5EF4-FFF2-40B4-BE49-F238E27FC236}">
                  <a16:creationId xmlns:a16="http://schemas.microsoft.com/office/drawing/2014/main" id="{A43DE1C3-C185-427E-B53D-02E9CE185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8856" y="1189882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1">
              <a:extLst>
                <a:ext uri="{FF2B5EF4-FFF2-40B4-BE49-F238E27FC236}">
                  <a16:creationId xmlns:a16="http://schemas.microsoft.com/office/drawing/2014/main" id="{BA7CE0B8-3588-4F05-AFAE-0AD14B6962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31906" y="2202936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2">
              <a:extLst>
                <a:ext uri="{FF2B5EF4-FFF2-40B4-BE49-F238E27FC236}">
                  <a16:creationId xmlns:a16="http://schemas.microsoft.com/office/drawing/2014/main" id="{5302691E-392B-4CD6-A746-A946CA8E6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39742" y="1980483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3">
              <a:extLst>
                <a:ext uri="{FF2B5EF4-FFF2-40B4-BE49-F238E27FC236}">
                  <a16:creationId xmlns:a16="http://schemas.microsoft.com/office/drawing/2014/main" id="{6D4C1EE2-A6BB-4F95-96F7-49D32FEA0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2299" y="1665695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4">
              <a:extLst>
                <a:ext uri="{FF2B5EF4-FFF2-40B4-BE49-F238E27FC236}">
                  <a16:creationId xmlns:a16="http://schemas.microsoft.com/office/drawing/2014/main" id="{CF4A74AC-E55B-49B2-9320-694ADBFEFF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3315" y="516456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6">
              <a:extLst>
                <a:ext uri="{FF2B5EF4-FFF2-40B4-BE49-F238E27FC236}">
                  <a16:creationId xmlns:a16="http://schemas.microsoft.com/office/drawing/2014/main" id="{654E2CAC-C24C-4AA4-9C07-96AA9FA05B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33284" y="17044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9">
              <a:extLst>
                <a:ext uri="{FF2B5EF4-FFF2-40B4-BE49-F238E27FC236}">
                  <a16:creationId xmlns:a16="http://schemas.microsoft.com/office/drawing/2014/main" id="{C46E63CB-A36B-4D4A-A9AC-968BCA0EE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88087" y="1453344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0">
              <a:extLst>
                <a:ext uri="{FF2B5EF4-FFF2-40B4-BE49-F238E27FC236}">
                  <a16:creationId xmlns:a16="http://schemas.microsoft.com/office/drawing/2014/main" id="{1A9C4402-2E4B-4CD4-9D4B-5D52E356A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65939" y="2076253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05">
              <a:extLst>
                <a:ext uri="{FF2B5EF4-FFF2-40B4-BE49-F238E27FC236}">
                  <a16:creationId xmlns:a16="http://schemas.microsoft.com/office/drawing/2014/main" id="{1E23CEBD-6136-460D-AD6F-BF8ED2824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79346" y="1981944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06">
              <a:extLst>
                <a:ext uri="{FF2B5EF4-FFF2-40B4-BE49-F238E27FC236}">
                  <a16:creationId xmlns:a16="http://schemas.microsoft.com/office/drawing/2014/main" id="{921B10DF-7DBB-400F-AAD5-23024C66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68983" y="58906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7">
              <a:extLst>
                <a:ext uri="{FF2B5EF4-FFF2-40B4-BE49-F238E27FC236}">
                  <a16:creationId xmlns:a16="http://schemas.microsoft.com/office/drawing/2014/main" id="{CEC03EB9-0E20-4DDD-8935-23AA8BCEA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54748" y="2269014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08">
              <a:extLst>
                <a:ext uri="{FF2B5EF4-FFF2-40B4-BE49-F238E27FC236}">
                  <a16:creationId xmlns:a16="http://schemas.microsoft.com/office/drawing/2014/main" id="{2F9F83B1-B5E6-4304-9303-B48CD1DEB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66654" y="119891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09">
              <a:extLst>
                <a:ext uri="{FF2B5EF4-FFF2-40B4-BE49-F238E27FC236}">
                  <a16:creationId xmlns:a16="http://schemas.microsoft.com/office/drawing/2014/main" id="{29336462-CA1B-45CD-B2E2-89473760F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9851" y="1700235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0">
              <a:extLst>
                <a:ext uri="{FF2B5EF4-FFF2-40B4-BE49-F238E27FC236}">
                  <a16:creationId xmlns:a16="http://schemas.microsoft.com/office/drawing/2014/main" id="{CA498C4D-9C0D-48B5-A046-EDF0F0DC8C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6707" y="34123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11">
              <a:extLst>
                <a:ext uri="{FF2B5EF4-FFF2-40B4-BE49-F238E27FC236}">
                  <a16:creationId xmlns:a16="http://schemas.microsoft.com/office/drawing/2014/main" id="{B62164B6-B000-472E-B485-7EA03B056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7906" y="142873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2">
              <a:extLst>
                <a:ext uri="{FF2B5EF4-FFF2-40B4-BE49-F238E27FC236}">
                  <a16:creationId xmlns:a16="http://schemas.microsoft.com/office/drawing/2014/main" id="{AD0CCD92-16E8-464D-8853-034C5A9D62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57409" y="91007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id="{78F1B3FC-5BD3-4941-AA35-A227BC8E1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83378" y="27651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6">
              <a:extLst>
                <a:ext uri="{FF2B5EF4-FFF2-40B4-BE49-F238E27FC236}">
                  <a16:creationId xmlns:a16="http://schemas.microsoft.com/office/drawing/2014/main" id="{8152B1E2-813A-4C7F-BB51-307D862AF5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84905" y="510935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">
              <a:extLst>
                <a:ext uri="{FF2B5EF4-FFF2-40B4-BE49-F238E27FC236}">
                  <a16:creationId xmlns:a16="http://schemas.microsoft.com/office/drawing/2014/main" id="{041ED8E7-9760-43C4-9850-D289EE53C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53335" y="2478886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">
              <a:extLst>
                <a:ext uri="{FF2B5EF4-FFF2-40B4-BE49-F238E27FC236}">
                  <a16:creationId xmlns:a16="http://schemas.microsoft.com/office/drawing/2014/main" id="{52D6B24B-1BB7-48F5-A151-2E7446A91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41783" y="481031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">
              <a:extLst>
                <a:ext uri="{FF2B5EF4-FFF2-40B4-BE49-F238E27FC236}">
                  <a16:creationId xmlns:a16="http://schemas.microsoft.com/office/drawing/2014/main" id="{24FB0643-43F1-4D32-9633-050BB640A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49921" y="4529838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1">
              <a:extLst>
                <a:ext uri="{FF2B5EF4-FFF2-40B4-BE49-F238E27FC236}">
                  <a16:creationId xmlns:a16="http://schemas.microsoft.com/office/drawing/2014/main" id="{1963CE3F-95F5-4D43-83D6-8777B0B965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10282" y="4268606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2">
              <a:extLst>
                <a:ext uri="{FF2B5EF4-FFF2-40B4-BE49-F238E27FC236}">
                  <a16:creationId xmlns:a16="http://schemas.microsoft.com/office/drawing/2014/main" id="{08327689-B3CC-4CBD-8BEF-3A50D1189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22058" y="3766125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3">
              <a:extLst>
                <a:ext uri="{FF2B5EF4-FFF2-40B4-BE49-F238E27FC236}">
                  <a16:creationId xmlns:a16="http://schemas.microsoft.com/office/drawing/2014/main" id="{FEB24BE9-964A-4897-B0CA-2685EC9A8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26523" y="3170095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4">
              <a:extLst>
                <a:ext uri="{FF2B5EF4-FFF2-40B4-BE49-F238E27FC236}">
                  <a16:creationId xmlns:a16="http://schemas.microsoft.com/office/drawing/2014/main" id="{55412F71-3B62-4477-ABDA-DF30C9247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17163" y="3410025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6">
              <a:extLst>
                <a:ext uri="{FF2B5EF4-FFF2-40B4-BE49-F238E27FC236}">
                  <a16:creationId xmlns:a16="http://schemas.microsoft.com/office/drawing/2014/main" id="{9115395A-C0EB-49B8-A381-B8490A22C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00898" y="40091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7">
              <a:extLst>
                <a:ext uri="{FF2B5EF4-FFF2-40B4-BE49-F238E27FC236}">
                  <a16:creationId xmlns:a16="http://schemas.microsoft.com/office/drawing/2014/main" id="{472CFABC-577B-4FCA-AB0C-09815D2319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835877" y="542184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1">
              <a:extLst>
                <a:ext uri="{FF2B5EF4-FFF2-40B4-BE49-F238E27FC236}">
                  <a16:creationId xmlns:a16="http://schemas.microsoft.com/office/drawing/2014/main" id="{D4549682-FEAB-4B49-B86F-35E2482D12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83868" y="5732999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5">
              <a:extLst>
                <a:ext uri="{FF2B5EF4-FFF2-40B4-BE49-F238E27FC236}">
                  <a16:creationId xmlns:a16="http://schemas.microsoft.com/office/drawing/2014/main" id="{83473AF8-6AB3-40C9-8578-8B7FC2878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64529" y="6498261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9">
              <a:extLst>
                <a:ext uri="{FF2B5EF4-FFF2-40B4-BE49-F238E27FC236}">
                  <a16:creationId xmlns:a16="http://schemas.microsoft.com/office/drawing/2014/main" id="{6995FD46-CD76-4B33-B2A7-2AE3A782E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64751" y="5971706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3FB937FD-3222-4970-9112-D82EE7C09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43452" y="6281124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FA7B971D-6739-4ADD-82F2-5EA9D229B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44632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33">
              <a:extLst>
                <a:ext uri="{FF2B5EF4-FFF2-40B4-BE49-F238E27FC236}">
                  <a16:creationId xmlns:a16="http://schemas.microsoft.com/office/drawing/2014/main" id="{405EDEAD-9FE7-4E24-A4BC-BFF68765D6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74545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C7AEF094-7042-457C-8968-E3263E0724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78475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496CF2DE-FF8E-4F24-935F-52E5300DB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74127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D3AD0644-32C0-41CD-9BCF-FC57BBE74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46264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0A987D91-7B52-4180-96BD-9FA4C0BD59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58030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8858F89B-6C9F-4C56-9098-86E363A572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65699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9">
              <a:extLst>
                <a:ext uri="{FF2B5EF4-FFF2-40B4-BE49-F238E27FC236}">
                  <a16:creationId xmlns:a16="http://schemas.microsoft.com/office/drawing/2014/main" id="{EFFA4C3F-E2E7-4166-909C-17D182C550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57807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0">
              <a:extLst>
                <a:ext uri="{FF2B5EF4-FFF2-40B4-BE49-F238E27FC236}">
                  <a16:creationId xmlns:a16="http://schemas.microsoft.com/office/drawing/2014/main" id="{D55033AC-2395-4172-8995-EC9FD9837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52771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1">
              <a:extLst>
                <a:ext uri="{FF2B5EF4-FFF2-40B4-BE49-F238E27FC236}">
                  <a16:creationId xmlns:a16="http://schemas.microsoft.com/office/drawing/2014/main" id="{CBBE8320-EFC0-4EDD-8261-155F36E2B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46264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2">
              <a:extLst>
                <a:ext uri="{FF2B5EF4-FFF2-40B4-BE49-F238E27FC236}">
                  <a16:creationId xmlns:a16="http://schemas.microsoft.com/office/drawing/2014/main" id="{45192D34-00D8-48C1-975D-6B54636C7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34432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4">
              <a:extLst>
                <a:ext uri="{FF2B5EF4-FFF2-40B4-BE49-F238E27FC236}">
                  <a16:creationId xmlns:a16="http://schemas.microsoft.com/office/drawing/2014/main" id="{9FC6A9E0-005A-4A31-9BD1-C22484823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38222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5">
              <a:extLst>
                <a:ext uri="{FF2B5EF4-FFF2-40B4-BE49-F238E27FC236}">
                  <a16:creationId xmlns:a16="http://schemas.microsoft.com/office/drawing/2014/main" id="{BB488960-0771-4337-9C5B-EDC23D27B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16071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6">
              <a:extLst>
                <a:ext uri="{FF2B5EF4-FFF2-40B4-BE49-F238E27FC236}">
                  <a16:creationId xmlns:a16="http://schemas.microsoft.com/office/drawing/2014/main" id="{59A07F93-CCD4-4F15-9B9B-312EDCB55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65130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7">
              <a:extLst>
                <a:ext uri="{FF2B5EF4-FFF2-40B4-BE49-F238E27FC236}">
                  <a16:creationId xmlns:a16="http://schemas.microsoft.com/office/drawing/2014/main" id="{FAE7D80C-58D7-41AB-8159-310972A33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23275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8">
              <a:extLst>
                <a:ext uri="{FF2B5EF4-FFF2-40B4-BE49-F238E27FC236}">
                  <a16:creationId xmlns:a16="http://schemas.microsoft.com/office/drawing/2014/main" id="{273DEEF8-E870-46C8-B781-894E2C9E6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18532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9">
              <a:extLst>
                <a:ext uri="{FF2B5EF4-FFF2-40B4-BE49-F238E27FC236}">
                  <a16:creationId xmlns:a16="http://schemas.microsoft.com/office/drawing/2014/main" id="{B258A364-5E27-425C-B76A-C25E1C5758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17146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62">
              <a:extLst>
                <a:ext uri="{FF2B5EF4-FFF2-40B4-BE49-F238E27FC236}">
                  <a16:creationId xmlns:a16="http://schemas.microsoft.com/office/drawing/2014/main" id="{020B9B49-D2D6-481D-8817-6D3C022F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08964" y="2950571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63">
              <a:extLst>
                <a:ext uri="{FF2B5EF4-FFF2-40B4-BE49-F238E27FC236}">
                  <a16:creationId xmlns:a16="http://schemas.microsoft.com/office/drawing/2014/main" id="{A998D017-6FB2-4DC5-A330-2991B0981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0322" y="4089184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64">
              <a:extLst>
                <a:ext uri="{FF2B5EF4-FFF2-40B4-BE49-F238E27FC236}">
                  <a16:creationId xmlns:a16="http://schemas.microsoft.com/office/drawing/2014/main" id="{0AF6EB79-5101-4605-B185-9F13275EAC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88273" y="268226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5">
              <a:extLst>
                <a:ext uri="{FF2B5EF4-FFF2-40B4-BE49-F238E27FC236}">
                  <a16:creationId xmlns:a16="http://schemas.microsoft.com/office/drawing/2014/main" id="{188E2430-B814-4FDB-90BC-C9A8B1EB4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88904" y="3826278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6">
              <a:extLst>
                <a:ext uri="{FF2B5EF4-FFF2-40B4-BE49-F238E27FC236}">
                  <a16:creationId xmlns:a16="http://schemas.microsoft.com/office/drawing/2014/main" id="{2F2F3319-B962-48DA-9D60-6A6E5B110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76686" y="5372714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7">
              <a:extLst>
                <a:ext uri="{FF2B5EF4-FFF2-40B4-BE49-F238E27FC236}">
                  <a16:creationId xmlns:a16="http://schemas.microsoft.com/office/drawing/2014/main" id="{B90BB3CC-7065-46AE-B518-B9B3D9E3FE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56866" y="4588736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8">
              <a:extLst>
                <a:ext uri="{FF2B5EF4-FFF2-40B4-BE49-F238E27FC236}">
                  <a16:creationId xmlns:a16="http://schemas.microsoft.com/office/drawing/2014/main" id="{C122E3A7-3470-4471-BF93-086323C9B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84254" y="324599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9">
              <a:extLst>
                <a:ext uri="{FF2B5EF4-FFF2-40B4-BE49-F238E27FC236}">
                  <a16:creationId xmlns:a16="http://schemas.microsoft.com/office/drawing/2014/main" id="{52E68165-B3FF-4512-8EE2-8466D2D32C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63511" y="5654959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70">
              <a:extLst>
                <a:ext uri="{FF2B5EF4-FFF2-40B4-BE49-F238E27FC236}">
                  <a16:creationId xmlns:a16="http://schemas.microsoft.com/office/drawing/2014/main" id="{C52609C3-4C0C-46F1-A5B8-0AADBCBCA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27724" y="6246703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71">
              <a:extLst>
                <a:ext uri="{FF2B5EF4-FFF2-40B4-BE49-F238E27FC236}">
                  <a16:creationId xmlns:a16="http://schemas.microsoft.com/office/drawing/2014/main" id="{290F44F5-E287-4918-A37A-813C7A52E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75054" y="513430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72">
              <a:extLst>
                <a:ext uri="{FF2B5EF4-FFF2-40B4-BE49-F238E27FC236}">
                  <a16:creationId xmlns:a16="http://schemas.microsoft.com/office/drawing/2014/main" id="{0DDCDDE6-25BF-48B7-9B89-465D56BF40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71791" y="490745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73">
              <a:extLst>
                <a:ext uri="{FF2B5EF4-FFF2-40B4-BE49-F238E27FC236}">
                  <a16:creationId xmlns:a16="http://schemas.microsoft.com/office/drawing/2014/main" id="{9B990E1E-D49A-4015-B41C-572781B77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76664" y="4407815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74">
              <a:extLst>
                <a:ext uri="{FF2B5EF4-FFF2-40B4-BE49-F238E27FC236}">
                  <a16:creationId xmlns:a16="http://schemas.microsoft.com/office/drawing/2014/main" id="{02735837-2B24-4A40-AE64-8E141161EB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44616" y="5988099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5">
              <a:extLst>
                <a:ext uri="{FF2B5EF4-FFF2-40B4-BE49-F238E27FC236}">
                  <a16:creationId xmlns:a16="http://schemas.microsoft.com/office/drawing/2014/main" id="{FE60BBB5-F4AF-4172-B73C-AADA3B3AB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39625" y="2442495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7">
              <a:extLst>
                <a:ext uri="{FF2B5EF4-FFF2-40B4-BE49-F238E27FC236}">
                  <a16:creationId xmlns:a16="http://schemas.microsoft.com/office/drawing/2014/main" id="{43AD395E-58FD-45B9-89FD-2FA27F5EF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44871" y="360677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85">
              <a:extLst>
                <a:ext uri="{FF2B5EF4-FFF2-40B4-BE49-F238E27FC236}">
                  <a16:creationId xmlns:a16="http://schemas.microsoft.com/office/drawing/2014/main" id="{EE32EE59-64BC-4A86-88CA-792EEF341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31130" y="6434597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87">
              <a:extLst>
                <a:ext uri="{FF2B5EF4-FFF2-40B4-BE49-F238E27FC236}">
                  <a16:creationId xmlns:a16="http://schemas.microsoft.com/office/drawing/2014/main" id="{3CF430AC-3D4F-48FC-88B6-3D9D42874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18609" y="665763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88">
              <a:extLst>
                <a:ext uri="{FF2B5EF4-FFF2-40B4-BE49-F238E27FC236}">
                  <a16:creationId xmlns:a16="http://schemas.microsoft.com/office/drawing/2014/main" id="{3DDB8D8D-BF91-4F27-A8C9-18A3B5DDB6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9170" y="5704047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91">
              <a:extLst>
                <a:ext uri="{FF2B5EF4-FFF2-40B4-BE49-F238E27FC236}">
                  <a16:creationId xmlns:a16="http://schemas.microsoft.com/office/drawing/2014/main" id="{D1163852-5DE9-4D3B-9330-B8BBC76B91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58166" y="276408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92">
              <a:extLst>
                <a:ext uri="{FF2B5EF4-FFF2-40B4-BE49-F238E27FC236}">
                  <a16:creationId xmlns:a16="http://schemas.microsoft.com/office/drawing/2014/main" id="{077169E8-E302-4B37-B103-B67237964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7206" y="2420506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93">
              <a:extLst>
                <a:ext uri="{FF2B5EF4-FFF2-40B4-BE49-F238E27FC236}">
                  <a16:creationId xmlns:a16="http://schemas.microsoft.com/office/drawing/2014/main" id="{EC7EC428-3005-4B18-A21F-BE5B62447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6708" y="3285274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94">
              <a:extLst>
                <a:ext uri="{FF2B5EF4-FFF2-40B4-BE49-F238E27FC236}">
                  <a16:creationId xmlns:a16="http://schemas.microsoft.com/office/drawing/2014/main" id="{D239D59F-6C16-4803-8B2A-B1C99DDC2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01814" y="536745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95">
              <a:extLst>
                <a:ext uri="{FF2B5EF4-FFF2-40B4-BE49-F238E27FC236}">
                  <a16:creationId xmlns:a16="http://schemas.microsoft.com/office/drawing/2014/main" id="{0CFE520E-90F8-4127-BADE-86AFF62C80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20165" y="305586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96">
              <a:extLst>
                <a:ext uri="{FF2B5EF4-FFF2-40B4-BE49-F238E27FC236}">
                  <a16:creationId xmlns:a16="http://schemas.microsoft.com/office/drawing/2014/main" id="{866B23E7-F640-4C83-8307-AA6D07E80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85551" y="3575426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7">
              <a:extLst>
                <a:ext uri="{FF2B5EF4-FFF2-40B4-BE49-F238E27FC236}">
                  <a16:creationId xmlns:a16="http://schemas.microsoft.com/office/drawing/2014/main" id="{8FB21945-F4E7-40C4-84A2-6398306C74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54863" y="4784277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98">
              <a:extLst>
                <a:ext uri="{FF2B5EF4-FFF2-40B4-BE49-F238E27FC236}">
                  <a16:creationId xmlns:a16="http://schemas.microsoft.com/office/drawing/2014/main" id="{3F76A74E-B74A-44E1-9BD6-3C911CD26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97348" y="4265818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99">
              <a:extLst>
                <a:ext uri="{FF2B5EF4-FFF2-40B4-BE49-F238E27FC236}">
                  <a16:creationId xmlns:a16="http://schemas.microsoft.com/office/drawing/2014/main" id="{EF7CBD61-ED7E-44CC-8F4E-150AF7331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40243" y="4473676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0">
              <a:extLst>
                <a:ext uri="{FF2B5EF4-FFF2-40B4-BE49-F238E27FC236}">
                  <a16:creationId xmlns:a16="http://schemas.microsoft.com/office/drawing/2014/main" id="{A7A0A3D0-8F91-43E1-8A8F-40FD46039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99752" y="389425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1">
              <a:extLst>
                <a:ext uri="{FF2B5EF4-FFF2-40B4-BE49-F238E27FC236}">
                  <a16:creationId xmlns:a16="http://schemas.microsoft.com/office/drawing/2014/main" id="{B300EB2B-7443-4AF3-9B8B-B4AC70942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94469" y="510246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02">
              <a:extLst>
                <a:ext uri="{FF2B5EF4-FFF2-40B4-BE49-F238E27FC236}">
                  <a16:creationId xmlns:a16="http://schemas.microsoft.com/office/drawing/2014/main" id="{C2E684CF-AA14-48C0-8C54-1BB4DE92B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90648" y="5662850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3">
              <a:extLst>
                <a:ext uri="{FF2B5EF4-FFF2-40B4-BE49-F238E27FC236}">
                  <a16:creationId xmlns:a16="http://schemas.microsoft.com/office/drawing/2014/main" id="{2485870E-75CA-4507-9D19-C1BD3D39C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73556" y="593327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04">
              <a:extLst>
                <a:ext uri="{FF2B5EF4-FFF2-40B4-BE49-F238E27FC236}">
                  <a16:creationId xmlns:a16="http://schemas.microsoft.com/office/drawing/2014/main" id="{23379A7C-F604-4B8D-A05E-1DCFE1059A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89016" y="246418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3">
              <a:extLst>
                <a:ext uri="{FF2B5EF4-FFF2-40B4-BE49-F238E27FC236}">
                  <a16:creationId xmlns:a16="http://schemas.microsoft.com/office/drawing/2014/main" id="{32D0D3DC-15BB-4CB3-B0CF-45FEDD833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0357" y="4852103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14">
              <a:extLst>
                <a:ext uri="{FF2B5EF4-FFF2-40B4-BE49-F238E27FC236}">
                  <a16:creationId xmlns:a16="http://schemas.microsoft.com/office/drawing/2014/main" id="{0430102D-685B-41EE-B8F6-4FF641A07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3761" y="3618418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15">
              <a:extLst>
                <a:ext uri="{FF2B5EF4-FFF2-40B4-BE49-F238E27FC236}">
                  <a16:creationId xmlns:a16="http://schemas.microsoft.com/office/drawing/2014/main" id="{BA3C3195-6DC3-41E2-9C22-1CB7E97B0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8048" y="4281272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17">
              <a:extLst>
                <a:ext uri="{FF2B5EF4-FFF2-40B4-BE49-F238E27FC236}">
                  <a16:creationId xmlns:a16="http://schemas.microsoft.com/office/drawing/2014/main" id="{546EEEF1-2858-4654-8A62-7B06A08D3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25365" y="597695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18">
              <a:extLst>
                <a:ext uri="{FF2B5EF4-FFF2-40B4-BE49-F238E27FC236}">
                  <a16:creationId xmlns:a16="http://schemas.microsoft.com/office/drawing/2014/main" id="{C93C1297-812D-449E-8D30-2F9124E8D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14781" y="6554638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19">
              <a:extLst>
                <a:ext uri="{FF2B5EF4-FFF2-40B4-BE49-F238E27FC236}">
                  <a16:creationId xmlns:a16="http://schemas.microsoft.com/office/drawing/2014/main" id="{ACD2A60C-3D88-4518-A7B5-952385E0F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01455" y="6286263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8">
              <a:extLst>
                <a:ext uri="{FF2B5EF4-FFF2-40B4-BE49-F238E27FC236}">
                  <a16:creationId xmlns:a16="http://schemas.microsoft.com/office/drawing/2014/main" id="{DC8431AB-4376-4EFA-8EDE-5FDE494DF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582287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8">
              <a:extLst>
                <a:ext uri="{FF2B5EF4-FFF2-40B4-BE49-F238E27FC236}">
                  <a16:creationId xmlns:a16="http://schemas.microsoft.com/office/drawing/2014/main" id="{56BA3CB1-5958-4836-A7A0-6ACB1CE03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82464" y="9710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06">
              <a:extLst>
                <a:ext uri="{FF2B5EF4-FFF2-40B4-BE49-F238E27FC236}">
                  <a16:creationId xmlns:a16="http://schemas.microsoft.com/office/drawing/2014/main" id="{A89D2101-6C59-4980-BE42-223BF06FE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741618" y="671409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68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FB7F7C0-216C-466B-8AF5-7744BB340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274" y="4764840"/>
            <a:ext cx="12205536" cy="20931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5BEE1A3-28C3-1B7C-2156-19A61BB04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0906" y="2093641"/>
            <a:ext cx="8895351" cy="812767"/>
          </a:xfrm>
        </p:spPr>
        <p:txBody>
          <a:bodyPr>
            <a:noAutofit/>
          </a:bodyPr>
          <a:lstStyle/>
          <a:p>
            <a:r>
              <a:rPr lang="pl-PL" sz="6000" dirty="0">
                <a:latin typeface="Modern Love"/>
              </a:rPr>
              <a:t>Santa Claus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5A1CC99-76B8-36A6-B9EE-A566974B3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9823" y="4975052"/>
            <a:ext cx="6200489" cy="60652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" sz="2400" dirty="0">
                <a:solidFill>
                  <a:srgbClr val="FF0000"/>
                </a:solidFill>
                <a:latin typeface="Verdana Pro"/>
                <a:cs typeface="Calibri"/>
              </a:rPr>
              <a:t>he is the one who gives children presents</a:t>
            </a:r>
            <a:endParaRPr lang="pl-PL" sz="2400">
              <a:solidFill>
                <a:srgbClr val="FF0000"/>
              </a:solidFill>
              <a:latin typeface="Verdana Pro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3B3CF0-86A7-0F4F-0BFB-13AB475D4B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06" r="-1" b="4259"/>
          <a:stretch/>
        </p:blipFill>
        <p:spPr>
          <a:xfrm>
            <a:off x="697404" y="581269"/>
            <a:ext cx="3694132" cy="3505910"/>
          </a:xfrm>
          <a:prstGeom prst="rect">
            <a:avLst/>
          </a:prstGeom>
        </p:spPr>
      </p:pic>
      <p:grpSp>
        <p:nvGrpSpPr>
          <p:cNvPr id="122" name="Group 121">
            <a:extLst>
              <a:ext uri="{FF2B5EF4-FFF2-40B4-BE49-F238E27FC236}">
                <a16:creationId xmlns:a16="http://schemas.microsoft.com/office/drawing/2014/main" id="{67A83510-2790-4866-911D-2E1588DF5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59" y="4517731"/>
            <a:ext cx="12157773" cy="494218"/>
            <a:chOff x="18956" y="5952517"/>
            <a:chExt cx="12157773" cy="494218"/>
          </a:xfrm>
          <a:solidFill>
            <a:schemeClr val="bg2">
              <a:lumMod val="90000"/>
            </a:schemeClr>
          </a:solidFill>
        </p:grpSpPr>
        <p:sp>
          <p:nvSpPr>
            <p:cNvPr id="123" name="Freeform 10">
              <a:extLst>
                <a:ext uri="{FF2B5EF4-FFF2-40B4-BE49-F238E27FC236}">
                  <a16:creationId xmlns:a16="http://schemas.microsoft.com/office/drawing/2014/main" id="{DAB74ACE-7603-4829-88FE-C3C2B05EB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37219" y="635615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4" name="Freeform 15">
              <a:extLst>
                <a:ext uri="{FF2B5EF4-FFF2-40B4-BE49-F238E27FC236}">
                  <a16:creationId xmlns:a16="http://schemas.microsoft.com/office/drawing/2014/main" id="{DE3E37A0-8723-42F4-9435-F06BD0191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139192" y="6359421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Freeform 18">
              <a:extLst>
                <a:ext uri="{FF2B5EF4-FFF2-40B4-BE49-F238E27FC236}">
                  <a16:creationId xmlns:a16="http://schemas.microsoft.com/office/drawing/2014/main" id="{0C5FE567-8965-4799-B1E6-8A6E1A848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384660" y="636839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Freeform 22">
              <a:extLst>
                <a:ext uri="{FF2B5EF4-FFF2-40B4-BE49-F238E27FC236}">
                  <a16:creationId xmlns:a16="http://schemas.microsoft.com/office/drawing/2014/main" id="{BA3FF2FD-6394-4F97-B186-BD4A98C61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653573" y="630801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7" name="Freeform 8">
              <a:extLst>
                <a:ext uri="{FF2B5EF4-FFF2-40B4-BE49-F238E27FC236}">
                  <a16:creationId xmlns:a16="http://schemas.microsoft.com/office/drawing/2014/main" id="{1A361C9F-AD97-4338-B557-8766AFD03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956" y="595659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8" name="Freeform 19">
              <a:extLst>
                <a:ext uri="{FF2B5EF4-FFF2-40B4-BE49-F238E27FC236}">
                  <a16:creationId xmlns:a16="http://schemas.microsoft.com/office/drawing/2014/main" id="{F4FAA936-A80F-43B5-8A7D-17CC7CF77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709370" y="6291575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9" name="Freeform 20">
              <a:extLst>
                <a:ext uri="{FF2B5EF4-FFF2-40B4-BE49-F238E27FC236}">
                  <a16:creationId xmlns:a16="http://schemas.microsoft.com/office/drawing/2014/main" id="{21246F32-1BA7-40E4-9AF9-CA517D44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452381" y="6295774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Freeform 23">
              <a:extLst>
                <a:ext uri="{FF2B5EF4-FFF2-40B4-BE49-F238E27FC236}">
                  <a16:creationId xmlns:a16="http://schemas.microsoft.com/office/drawing/2014/main" id="{C18EE8CE-BCF9-4C64-B335-C7830B03F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883090" y="632269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" name="Freeform 26">
              <a:extLst>
                <a:ext uri="{FF2B5EF4-FFF2-40B4-BE49-F238E27FC236}">
                  <a16:creationId xmlns:a16="http://schemas.microsoft.com/office/drawing/2014/main" id="{64AC2B2B-568F-4175-8D84-AD8F6B563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04559" y="630801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2" name="Freeform 27">
              <a:extLst>
                <a:ext uri="{FF2B5EF4-FFF2-40B4-BE49-F238E27FC236}">
                  <a16:creationId xmlns:a16="http://schemas.microsoft.com/office/drawing/2014/main" id="{D9C6CF5C-8CF6-4274-86E0-CAF4A31F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937280" y="6282192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" name="Freeform 28">
              <a:extLst>
                <a:ext uri="{FF2B5EF4-FFF2-40B4-BE49-F238E27FC236}">
                  <a16:creationId xmlns:a16="http://schemas.microsoft.com/office/drawing/2014/main" id="{3BFC56A2-55B3-432A-BD3B-4B2423A6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194538" y="62900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Freeform 30">
              <a:extLst>
                <a:ext uri="{FF2B5EF4-FFF2-40B4-BE49-F238E27FC236}">
                  <a16:creationId xmlns:a16="http://schemas.microsoft.com/office/drawing/2014/main" id="{BB036CEA-B307-404A-89D6-9414F417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42191" y="633820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Freeform 43">
              <a:extLst>
                <a:ext uri="{FF2B5EF4-FFF2-40B4-BE49-F238E27FC236}">
                  <a16:creationId xmlns:a16="http://schemas.microsoft.com/office/drawing/2014/main" id="{CB37E5F5-B903-4611-A739-0B7FBE851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902106" y="604352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Freeform 51">
              <a:extLst>
                <a:ext uri="{FF2B5EF4-FFF2-40B4-BE49-F238E27FC236}">
                  <a16:creationId xmlns:a16="http://schemas.microsoft.com/office/drawing/2014/main" id="{B1012F2B-A8F1-4FD5-8E6F-1CC97D0A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10297" y="6035458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7" name="Freeform 52">
              <a:extLst>
                <a:ext uri="{FF2B5EF4-FFF2-40B4-BE49-F238E27FC236}">
                  <a16:creationId xmlns:a16="http://schemas.microsoft.com/office/drawing/2014/main" id="{C04C6E0B-838E-4B10-91CA-29C498382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277444" y="603872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Freeform 53">
              <a:extLst>
                <a:ext uri="{FF2B5EF4-FFF2-40B4-BE49-F238E27FC236}">
                  <a16:creationId xmlns:a16="http://schemas.microsoft.com/office/drawing/2014/main" id="{15D6CFEB-4FC5-45C3-8BDF-95EAD1EDF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71034" y="603546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Freeform 54">
              <a:extLst>
                <a:ext uri="{FF2B5EF4-FFF2-40B4-BE49-F238E27FC236}">
                  <a16:creationId xmlns:a16="http://schemas.microsoft.com/office/drawing/2014/main" id="{EA8E01BA-7055-4707-906A-F08E2E253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094009" y="6011795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Freeform 55">
              <a:extLst>
                <a:ext uri="{FF2B5EF4-FFF2-40B4-BE49-F238E27FC236}">
                  <a16:creationId xmlns:a16="http://schemas.microsoft.com/office/drawing/2014/main" id="{CDA2DE76-0D5E-4F6F-95E7-508B725F8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264556" y="604198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Freeform 56">
              <a:extLst>
                <a:ext uri="{FF2B5EF4-FFF2-40B4-BE49-F238E27FC236}">
                  <a16:creationId xmlns:a16="http://schemas.microsoft.com/office/drawing/2014/main" id="{669578C5-3D06-4B77-A897-A014B441B5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92340" y="5985586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Freeform 57">
              <a:extLst>
                <a:ext uri="{FF2B5EF4-FFF2-40B4-BE49-F238E27FC236}">
                  <a16:creationId xmlns:a16="http://schemas.microsoft.com/office/drawing/2014/main" id="{85AA3005-AAD0-4587-B352-ECD937D61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037697" y="602077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Freeform 59">
              <a:extLst>
                <a:ext uri="{FF2B5EF4-FFF2-40B4-BE49-F238E27FC236}">
                  <a16:creationId xmlns:a16="http://schemas.microsoft.com/office/drawing/2014/main" id="{B4E9730F-E8B1-4F7C-BA99-3B3016F10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73186" y="605207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Freeform 60">
              <a:extLst>
                <a:ext uri="{FF2B5EF4-FFF2-40B4-BE49-F238E27FC236}">
                  <a16:creationId xmlns:a16="http://schemas.microsoft.com/office/drawing/2014/main" id="{A8922D05-C325-4918-84E6-1C62AD7BE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825017" y="600281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Freeform 61">
              <a:extLst>
                <a:ext uri="{FF2B5EF4-FFF2-40B4-BE49-F238E27FC236}">
                  <a16:creationId xmlns:a16="http://schemas.microsoft.com/office/drawing/2014/main" id="{38DD42E8-8604-45E3-99FE-72D479AF2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572460" y="595712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Freeform 5">
              <a:extLst>
                <a:ext uri="{FF2B5EF4-FFF2-40B4-BE49-F238E27FC236}">
                  <a16:creationId xmlns:a16="http://schemas.microsoft.com/office/drawing/2014/main" id="{2E946C70-11C9-4C85-BE3B-1149117F3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908414" y="6286792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" name="Freeform 6">
              <a:extLst>
                <a:ext uri="{FF2B5EF4-FFF2-40B4-BE49-F238E27FC236}">
                  <a16:creationId xmlns:a16="http://schemas.microsoft.com/office/drawing/2014/main" id="{48F637C4-CFB7-4421-9DAB-6730244B2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634353" y="62661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Freeform 7">
              <a:extLst>
                <a:ext uri="{FF2B5EF4-FFF2-40B4-BE49-F238E27FC236}">
                  <a16:creationId xmlns:a16="http://schemas.microsoft.com/office/drawing/2014/main" id="{6E137FD9-DCB4-4E5A-960B-350C3627E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77783" y="6246129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9" name="Freeform 8">
              <a:extLst>
                <a:ext uri="{FF2B5EF4-FFF2-40B4-BE49-F238E27FC236}">
                  <a16:creationId xmlns:a16="http://schemas.microsoft.com/office/drawing/2014/main" id="{9DCD8437-9BFD-44B4-AAC8-75388190F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82245" y="624294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Freeform 9">
              <a:extLst>
                <a:ext uri="{FF2B5EF4-FFF2-40B4-BE49-F238E27FC236}">
                  <a16:creationId xmlns:a16="http://schemas.microsoft.com/office/drawing/2014/main" id="{C9EEBF9B-D5F1-4EE3-A46A-A5A5E396A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268040" y="6282192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1" name="Freeform 11">
              <a:extLst>
                <a:ext uri="{FF2B5EF4-FFF2-40B4-BE49-F238E27FC236}">
                  <a16:creationId xmlns:a16="http://schemas.microsoft.com/office/drawing/2014/main" id="{3A77B17D-E4D2-444B-8D75-F0171A3E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510851" y="624628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2" name="Freeform 12">
              <a:extLst>
                <a:ext uri="{FF2B5EF4-FFF2-40B4-BE49-F238E27FC236}">
                  <a16:creationId xmlns:a16="http://schemas.microsoft.com/office/drawing/2014/main" id="{5FDB9442-6054-49E2-948E-D30AD9E09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028371" y="6264238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3" name="Freeform 13">
              <a:extLst>
                <a:ext uri="{FF2B5EF4-FFF2-40B4-BE49-F238E27FC236}">
                  <a16:creationId xmlns:a16="http://schemas.microsoft.com/office/drawing/2014/main" id="{3E1DF8B7-7CB2-4181-8525-4EE2D5D9E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56011" y="6301648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Freeform 14">
              <a:extLst>
                <a:ext uri="{FF2B5EF4-FFF2-40B4-BE49-F238E27FC236}">
                  <a16:creationId xmlns:a16="http://schemas.microsoft.com/office/drawing/2014/main" id="{4B3B2382-7947-4BAF-BF2F-830393F8E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333279" y="6267101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5" name="Freeform 16">
              <a:extLst>
                <a:ext uri="{FF2B5EF4-FFF2-40B4-BE49-F238E27FC236}">
                  <a16:creationId xmlns:a16="http://schemas.microsoft.com/office/drawing/2014/main" id="{AC95E7F5-BA75-4053-AC8F-81ACC4262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773156" y="62397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6" name="Freeform 17">
              <a:extLst>
                <a:ext uri="{FF2B5EF4-FFF2-40B4-BE49-F238E27FC236}">
                  <a16:creationId xmlns:a16="http://schemas.microsoft.com/office/drawing/2014/main" id="{8D431126-FDB6-42AF-BC9E-58E4C417B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98709" y="6264239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7" name="Freeform 21">
              <a:extLst>
                <a:ext uri="{FF2B5EF4-FFF2-40B4-BE49-F238E27FC236}">
                  <a16:creationId xmlns:a16="http://schemas.microsoft.com/office/drawing/2014/main" id="{4AA2BE9B-BD88-4958-B98E-7363A0FD5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47787" y="6218542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Freeform 25">
              <a:extLst>
                <a:ext uri="{FF2B5EF4-FFF2-40B4-BE49-F238E27FC236}">
                  <a16:creationId xmlns:a16="http://schemas.microsoft.com/office/drawing/2014/main" id="{BA18EADE-8501-4251-ADCD-EB02B73DF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90115" y="620058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Freeform 29">
              <a:extLst>
                <a:ext uri="{FF2B5EF4-FFF2-40B4-BE49-F238E27FC236}">
                  <a16:creationId xmlns:a16="http://schemas.microsoft.com/office/drawing/2014/main" id="{D1886B2F-FFB5-4032-A012-EAE8464DDA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11181" y="6179372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0" name="Freeform 31">
              <a:extLst>
                <a:ext uri="{FF2B5EF4-FFF2-40B4-BE49-F238E27FC236}">
                  <a16:creationId xmlns:a16="http://schemas.microsoft.com/office/drawing/2014/main" id="{65048464-3972-4F85-858C-BD0D6CC8A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3201" y="624134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1" name="Freeform 32">
              <a:extLst>
                <a:ext uri="{FF2B5EF4-FFF2-40B4-BE49-F238E27FC236}">
                  <a16:creationId xmlns:a16="http://schemas.microsoft.com/office/drawing/2014/main" id="{9B136B45-B116-4EA4-802D-0D9EC238C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406775" y="597944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2" name="Freeform 33">
              <a:extLst>
                <a:ext uri="{FF2B5EF4-FFF2-40B4-BE49-F238E27FC236}">
                  <a16:creationId xmlns:a16="http://schemas.microsoft.com/office/drawing/2014/main" id="{F7DA7C34-DDA0-41AB-A47F-E981F63E2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327423" y="602840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Freeform 34">
              <a:extLst>
                <a:ext uri="{FF2B5EF4-FFF2-40B4-BE49-F238E27FC236}">
                  <a16:creationId xmlns:a16="http://schemas.microsoft.com/office/drawing/2014/main" id="{BB16C09B-E126-49FC-B0C4-2CB43FA038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34031" y="601943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4" name="Freeform 35">
              <a:extLst>
                <a:ext uri="{FF2B5EF4-FFF2-40B4-BE49-F238E27FC236}">
                  <a16:creationId xmlns:a16="http://schemas.microsoft.com/office/drawing/2014/main" id="{A12A7CBF-E4C8-4085-88C3-03102FE46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24491" y="601290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5" name="Freeform 36">
              <a:extLst>
                <a:ext uri="{FF2B5EF4-FFF2-40B4-BE49-F238E27FC236}">
                  <a16:creationId xmlns:a16="http://schemas.microsoft.com/office/drawing/2014/main" id="{55CA9A4D-ABE6-426B-B7F0-F5B933349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57884" y="598271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6" name="Freeform 37">
              <a:extLst>
                <a:ext uri="{FF2B5EF4-FFF2-40B4-BE49-F238E27FC236}">
                  <a16:creationId xmlns:a16="http://schemas.microsoft.com/office/drawing/2014/main" id="{8A4F3A5B-B199-4716-ADF4-5E33A7C0D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49584" y="597047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7" name="Freeform 38">
              <a:extLst>
                <a:ext uri="{FF2B5EF4-FFF2-40B4-BE49-F238E27FC236}">
                  <a16:creationId xmlns:a16="http://schemas.microsoft.com/office/drawing/2014/main" id="{5846F32E-5DDD-4AF4-BE1C-5F1A3FF10D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29398" y="601045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8" name="Freeform 39">
              <a:extLst>
                <a:ext uri="{FF2B5EF4-FFF2-40B4-BE49-F238E27FC236}">
                  <a16:creationId xmlns:a16="http://schemas.microsoft.com/office/drawing/2014/main" id="{AFE38B2F-69BC-4661-84A3-EA04CDC3F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580384" y="599821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9" name="Freeform 40">
              <a:extLst>
                <a:ext uri="{FF2B5EF4-FFF2-40B4-BE49-F238E27FC236}">
                  <a16:creationId xmlns:a16="http://schemas.microsoft.com/office/drawing/2014/main" id="{5CA6F12C-4208-48A6-B7B0-DD18CB399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21911" y="59949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0" name="Freeform 41">
              <a:extLst>
                <a:ext uri="{FF2B5EF4-FFF2-40B4-BE49-F238E27FC236}">
                  <a16:creationId xmlns:a16="http://schemas.microsoft.com/office/drawing/2014/main" id="{0F08EA53-C6C6-49F1-B8DA-E20FFD607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8116" y="59949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1" name="Freeform 42">
              <a:extLst>
                <a:ext uri="{FF2B5EF4-FFF2-40B4-BE49-F238E27FC236}">
                  <a16:creationId xmlns:a16="http://schemas.microsoft.com/office/drawing/2014/main" id="{6B6EA655-7497-4604-92DF-43CE7322E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0716" y="597373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2" name="Freeform 44">
              <a:extLst>
                <a:ext uri="{FF2B5EF4-FFF2-40B4-BE49-F238E27FC236}">
                  <a16:creationId xmlns:a16="http://schemas.microsoft.com/office/drawing/2014/main" id="{082FFE9A-67C2-471A-AF37-ED9C238DB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639354" y="59769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3" name="Freeform 45">
              <a:extLst>
                <a:ext uri="{FF2B5EF4-FFF2-40B4-BE49-F238E27FC236}">
                  <a16:creationId xmlns:a16="http://schemas.microsoft.com/office/drawing/2014/main" id="{B0FD6176-7431-446D-91DB-56644A93C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906" y="595251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4" name="Freeform 46">
              <a:extLst>
                <a:ext uri="{FF2B5EF4-FFF2-40B4-BE49-F238E27FC236}">
                  <a16:creationId xmlns:a16="http://schemas.microsoft.com/office/drawing/2014/main" id="{A46603FA-6405-410B-AD8A-3D75BE7A8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895937" y="600066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5" name="Freeform 47">
              <a:extLst>
                <a:ext uri="{FF2B5EF4-FFF2-40B4-BE49-F238E27FC236}">
                  <a16:creationId xmlns:a16="http://schemas.microsoft.com/office/drawing/2014/main" id="{6BE439BF-AE87-4F53-9DC9-72414AD1F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865326" y="5973733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6" name="Freeform 48">
              <a:extLst>
                <a:ext uri="{FF2B5EF4-FFF2-40B4-BE49-F238E27FC236}">
                  <a16:creationId xmlns:a16="http://schemas.microsoft.com/office/drawing/2014/main" id="{55C88911-7FE8-4196-8D02-DAB1B62D9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115444" y="59927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7" name="Freeform 49">
              <a:extLst>
                <a:ext uri="{FF2B5EF4-FFF2-40B4-BE49-F238E27FC236}">
                  <a16:creationId xmlns:a16="http://schemas.microsoft.com/office/drawing/2014/main" id="{BAD26C77-660F-4C9C-9A98-234048198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5687" y="5955781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8" name="Freeform 8">
              <a:extLst>
                <a:ext uri="{FF2B5EF4-FFF2-40B4-BE49-F238E27FC236}">
                  <a16:creationId xmlns:a16="http://schemas.microsoft.com/office/drawing/2014/main" id="{507A2021-3F23-43FC-AB0D-130B5759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83670" y="601943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9" name="Freeform 106">
              <a:extLst>
                <a:ext uri="{FF2B5EF4-FFF2-40B4-BE49-F238E27FC236}">
                  <a16:creationId xmlns:a16="http://schemas.microsoft.com/office/drawing/2014/main" id="{CB855C11-52EB-43D9-8831-1A26FCE12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451" y="620454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0" name="Freeform 19">
              <a:extLst>
                <a:ext uri="{FF2B5EF4-FFF2-40B4-BE49-F238E27FC236}">
                  <a16:creationId xmlns:a16="http://schemas.microsoft.com/office/drawing/2014/main" id="{1A6AD416-1A17-49A9-8301-8C0A5A78C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397390" y="635196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1" name="Freeform 20">
              <a:extLst>
                <a:ext uri="{FF2B5EF4-FFF2-40B4-BE49-F238E27FC236}">
                  <a16:creationId xmlns:a16="http://schemas.microsoft.com/office/drawing/2014/main" id="{F03687D9-14CC-461B-B4B5-907E10B6A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40401" y="635615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2" name="Freeform 26">
              <a:extLst>
                <a:ext uri="{FF2B5EF4-FFF2-40B4-BE49-F238E27FC236}">
                  <a16:creationId xmlns:a16="http://schemas.microsoft.com/office/drawing/2014/main" id="{FCC639BE-A7F9-46A2-955A-3ACA45455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2049121" y="6351959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3" name="Freeform 27">
              <a:extLst>
                <a:ext uri="{FF2B5EF4-FFF2-40B4-BE49-F238E27FC236}">
                  <a16:creationId xmlns:a16="http://schemas.microsoft.com/office/drawing/2014/main" id="{B3FED40E-A961-4D78-947A-5AC1BD51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625300" y="634257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4" name="Freeform 28">
              <a:extLst>
                <a:ext uri="{FF2B5EF4-FFF2-40B4-BE49-F238E27FC236}">
                  <a16:creationId xmlns:a16="http://schemas.microsoft.com/office/drawing/2014/main" id="{1445BCDF-9E07-46AD-A6B5-5BEFA223C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851300" y="63519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" name="Freeform 55">
              <a:extLst>
                <a:ext uri="{FF2B5EF4-FFF2-40B4-BE49-F238E27FC236}">
                  <a16:creationId xmlns:a16="http://schemas.microsoft.com/office/drawing/2014/main" id="{23324DC7-93D9-451A-9ABF-1B4D92BF2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988188" y="60839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" name="Freeform 56">
              <a:extLst>
                <a:ext uri="{FF2B5EF4-FFF2-40B4-BE49-F238E27FC236}">
                  <a16:creationId xmlns:a16="http://schemas.microsoft.com/office/drawing/2014/main" id="{003474BA-A947-4598-96BB-BAACE2411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080360" y="604597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7" name="Freeform 57">
              <a:extLst>
                <a:ext uri="{FF2B5EF4-FFF2-40B4-BE49-F238E27FC236}">
                  <a16:creationId xmlns:a16="http://schemas.microsoft.com/office/drawing/2014/main" id="{04426A72-0FD0-478F-AAC5-B49E14253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725717" y="608115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8" name="Freeform 60">
              <a:extLst>
                <a:ext uri="{FF2B5EF4-FFF2-40B4-BE49-F238E27FC236}">
                  <a16:creationId xmlns:a16="http://schemas.microsoft.com/office/drawing/2014/main" id="{17260BB0-9DCA-4927-89A5-1314AD40E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513037" y="606320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9" name="Freeform 61">
              <a:extLst>
                <a:ext uri="{FF2B5EF4-FFF2-40B4-BE49-F238E27FC236}">
                  <a16:creationId xmlns:a16="http://schemas.microsoft.com/office/drawing/2014/main" id="{F459656F-63AC-4FC7-8D12-282B9B0C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260480" y="601750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0" name="Freeform 5">
              <a:extLst>
                <a:ext uri="{FF2B5EF4-FFF2-40B4-BE49-F238E27FC236}">
                  <a16:creationId xmlns:a16="http://schemas.microsoft.com/office/drawing/2014/main" id="{5C345A48-BE33-4B10-AF97-207DC7E2C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96434" y="634717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1" name="Freeform 6">
              <a:extLst>
                <a:ext uri="{FF2B5EF4-FFF2-40B4-BE49-F238E27FC236}">
                  <a16:creationId xmlns:a16="http://schemas.microsoft.com/office/drawing/2014/main" id="{65503F74-3A89-46DD-AD4D-9BB164E25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310592" y="63458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2" name="Freeform 7">
              <a:extLst>
                <a:ext uri="{FF2B5EF4-FFF2-40B4-BE49-F238E27FC236}">
                  <a16:creationId xmlns:a16="http://schemas.microsoft.com/office/drawing/2014/main" id="{5D8D4A6C-9C30-46E6-953F-8FFE24534F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65803" y="6306514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3" name="Freeform 8">
              <a:extLst>
                <a:ext uri="{FF2B5EF4-FFF2-40B4-BE49-F238E27FC236}">
                  <a16:creationId xmlns:a16="http://schemas.microsoft.com/office/drawing/2014/main" id="{844B12AB-BDBA-412B-8127-0671AB6BF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0714" y="63393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4" name="Freeform 9">
              <a:extLst>
                <a:ext uri="{FF2B5EF4-FFF2-40B4-BE49-F238E27FC236}">
                  <a16:creationId xmlns:a16="http://schemas.microsoft.com/office/drawing/2014/main" id="{84AE8FA4-8AC5-4D0E-9FF8-B6F6D961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56060" y="634257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5" name="Freeform 11">
              <a:extLst>
                <a:ext uri="{FF2B5EF4-FFF2-40B4-BE49-F238E27FC236}">
                  <a16:creationId xmlns:a16="http://schemas.microsoft.com/office/drawing/2014/main" id="{462515DF-512D-49E0-B5FE-637D9E352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198871" y="6306670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6" name="Freeform 12">
              <a:extLst>
                <a:ext uri="{FF2B5EF4-FFF2-40B4-BE49-F238E27FC236}">
                  <a16:creationId xmlns:a16="http://schemas.microsoft.com/office/drawing/2014/main" id="{342CB8A0-096D-4A9F-B962-294DB670B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716391" y="632462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7" name="Freeform 13">
              <a:extLst>
                <a:ext uri="{FF2B5EF4-FFF2-40B4-BE49-F238E27FC236}">
                  <a16:creationId xmlns:a16="http://schemas.microsoft.com/office/drawing/2014/main" id="{6870353D-6B96-4946-8BB5-015BF6E6E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44031" y="636203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8" name="Freeform 14">
              <a:extLst>
                <a:ext uri="{FF2B5EF4-FFF2-40B4-BE49-F238E27FC236}">
                  <a16:creationId xmlns:a16="http://schemas.microsoft.com/office/drawing/2014/main" id="{20249E38-6114-4065-8836-941D6C55D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70859" y="6318096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9" name="Freeform 16">
              <a:extLst>
                <a:ext uri="{FF2B5EF4-FFF2-40B4-BE49-F238E27FC236}">
                  <a16:creationId xmlns:a16="http://schemas.microsoft.com/office/drawing/2014/main" id="{BDA5073D-3C1B-4779-8DEF-FD9CD5308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461176" y="6300142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0" name="Freeform 17">
              <a:extLst>
                <a:ext uri="{FF2B5EF4-FFF2-40B4-BE49-F238E27FC236}">
                  <a16:creationId xmlns:a16="http://schemas.microsoft.com/office/drawing/2014/main" id="{79505220-ED85-46B5-A218-0991FA579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39205" y="634135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1" name="Freeform 21">
              <a:extLst>
                <a:ext uri="{FF2B5EF4-FFF2-40B4-BE49-F238E27FC236}">
                  <a16:creationId xmlns:a16="http://schemas.microsoft.com/office/drawing/2014/main" id="{A8513416-DF87-4A83-8026-AF40654BA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30057" y="631809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2" name="Freeform 25">
              <a:extLst>
                <a:ext uri="{FF2B5EF4-FFF2-40B4-BE49-F238E27FC236}">
                  <a16:creationId xmlns:a16="http://schemas.microsoft.com/office/drawing/2014/main" id="{AF0489C4-7984-4A49-9D02-ACE2DD3EC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30591" y="630912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3" name="Freeform 29">
              <a:extLst>
                <a:ext uri="{FF2B5EF4-FFF2-40B4-BE49-F238E27FC236}">
                  <a16:creationId xmlns:a16="http://schemas.microsoft.com/office/drawing/2014/main" id="{3DB0DE7C-BF6D-4059-94C4-FD4D6E7BA9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497041" y="6299934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4" name="Freeform 31">
              <a:extLst>
                <a:ext uri="{FF2B5EF4-FFF2-40B4-BE49-F238E27FC236}">
                  <a16:creationId xmlns:a16="http://schemas.microsoft.com/office/drawing/2014/main" id="{5B58E23E-6D06-4F24-B6F8-98AE632C2A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07517" y="633698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" name="Freeform 32">
              <a:extLst>
                <a:ext uri="{FF2B5EF4-FFF2-40B4-BE49-F238E27FC236}">
                  <a16:creationId xmlns:a16="http://schemas.microsoft.com/office/drawing/2014/main" id="{7D87D95A-4B48-4140-BB5C-9A33AACBF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94795" y="603983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" name="Freeform 33">
              <a:extLst>
                <a:ext uri="{FF2B5EF4-FFF2-40B4-BE49-F238E27FC236}">
                  <a16:creationId xmlns:a16="http://schemas.microsoft.com/office/drawing/2014/main" id="{6D78BEA4-B995-4BEC-A3B4-C580D646A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015443" y="60887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7" name="Freeform 34">
              <a:extLst>
                <a:ext uri="{FF2B5EF4-FFF2-40B4-BE49-F238E27FC236}">
                  <a16:creationId xmlns:a16="http://schemas.microsoft.com/office/drawing/2014/main" id="{C075F1AC-7155-4487-8B7A-0C74E2C65D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22051" y="607981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8" name="Freeform 35">
              <a:extLst>
                <a:ext uri="{FF2B5EF4-FFF2-40B4-BE49-F238E27FC236}">
                  <a16:creationId xmlns:a16="http://schemas.microsoft.com/office/drawing/2014/main" id="{2923812A-0930-464A-B863-8232CDF9B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06684" y="607679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9" name="Freeform 36">
              <a:extLst>
                <a:ext uri="{FF2B5EF4-FFF2-40B4-BE49-F238E27FC236}">
                  <a16:creationId xmlns:a16="http://schemas.microsoft.com/office/drawing/2014/main" id="{5B22D5AF-1F95-4943-ADBD-50BF0DD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345904" y="60430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0" name="Freeform 37">
              <a:extLst>
                <a:ext uri="{FF2B5EF4-FFF2-40B4-BE49-F238E27FC236}">
                  <a16:creationId xmlns:a16="http://schemas.microsoft.com/office/drawing/2014/main" id="{09709304-5160-4325-BE4E-F970450FA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37604" y="6030855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1" name="Freeform 38">
              <a:extLst>
                <a:ext uri="{FF2B5EF4-FFF2-40B4-BE49-F238E27FC236}">
                  <a16:creationId xmlns:a16="http://schemas.microsoft.com/office/drawing/2014/main" id="{6086BD94-D139-4DEE-9FB6-849360DAB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517418" y="607084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2" name="Freeform 39">
              <a:extLst>
                <a:ext uri="{FF2B5EF4-FFF2-40B4-BE49-F238E27FC236}">
                  <a16:creationId xmlns:a16="http://schemas.microsoft.com/office/drawing/2014/main" id="{84B8A4B1-C709-4864-851E-6A76DE4E5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268404" y="6058600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3" name="Freeform 40">
              <a:extLst>
                <a:ext uri="{FF2B5EF4-FFF2-40B4-BE49-F238E27FC236}">
                  <a16:creationId xmlns:a16="http://schemas.microsoft.com/office/drawing/2014/main" id="{51183B3E-65BA-45BB-9238-E5553DA7E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09931" y="605533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4" name="Freeform 41">
              <a:extLst>
                <a:ext uri="{FF2B5EF4-FFF2-40B4-BE49-F238E27FC236}">
                  <a16:creationId xmlns:a16="http://schemas.microsoft.com/office/drawing/2014/main" id="{B456CBC6-D8DB-4226-8743-8355D0C1E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26136" y="60553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5" name="Freeform 42">
              <a:extLst>
                <a:ext uri="{FF2B5EF4-FFF2-40B4-BE49-F238E27FC236}">
                  <a16:creationId xmlns:a16="http://schemas.microsoft.com/office/drawing/2014/main" id="{2A43AE63-9201-415C-A88E-C52685BF9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98736" y="60341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6" name="Freeform 44">
              <a:extLst>
                <a:ext uri="{FF2B5EF4-FFF2-40B4-BE49-F238E27FC236}">
                  <a16:creationId xmlns:a16="http://schemas.microsoft.com/office/drawing/2014/main" id="{0BB8C75E-6B9A-4E95-85CF-ACD2D2AD2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327374" y="60373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7" name="Freeform 45">
              <a:extLst>
                <a:ext uri="{FF2B5EF4-FFF2-40B4-BE49-F238E27FC236}">
                  <a16:creationId xmlns:a16="http://schemas.microsoft.com/office/drawing/2014/main" id="{F593E6EC-FB46-40CB-825C-C1305B1FB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555926" y="601290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8" name="Freeform 46">
              <a:extLst>
                <a:ext uri="{FF2B5EF4-FFF2-40B4-BE49-F238E27FC236}">
                  <a16:creationId xmlns:a16="http://schemas.microsoft.com/office/drawing/2014/main" id="{517F36F0-8630-4831-9057-6CA9B217B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83957" y="606104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9" name="Freeform 47">
              <a:extLst>
                <a:ext uri="{FF2B5EF4-FFF2-40B4-BE49-F238E27FC236}">
                  <a16:creationId xmlns:a16="http://schemas.microsoft.com/office/drawing/2014/main" id="{9614B5E6-3CE1-465E-8381-646179E1B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553346" y="603411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0" name="Freeform 48">
              <a:extLst>
                <a:ext uri="{FF2B5EF4-FFF2-40B4-BE49-F238E27FC236}">
                  <a16:creationId xmlns:a16="http://schemas.microsoft.com/office/drawing/2014/main" id="{5A40C31A-16AE-42C0-AC3B-52DCA2F5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804575" y="605207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1" name="Freeform 49">
              <a:extLst>
                <a:ext uri="{FF2B5EF4-FFF2-40B4-BE49-F238E27FC236}">
                  <a16:creationId xmlns:a16="http://schemas.microsoft.com/office/drawing/2014/main" id="{CE95CDB5-B8FA-431B-B9BE-7791AD92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03707" y="601616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7875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9" name="Rectangle 298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0FB7F7C0-216C-466B-8AF5-7744BB340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1"/>
            <a:ext cx="6096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76AAC11-2590-A16E-6ED4-1589257DD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210777" y="-489350"/>
            <a:ext cx="10510929" cy="3508135"/>
          </a:xfrm>
        </p:spPr>
        <p:txBody>
          <a:bodyPr>
            <a:noAutofit/>
          </a:bodyPr>
          <a:lstStyle/>
          <a:p>
            <a:r>
              <a:rPr lang="en" sz="4800" dirty="0">
                <a:solidFill>
                  <a:srgbClr val="00B050"/>
                </a:solidFill>
                <a:latin typeface="Modern Love"/>
                <a:cs typeface="Times New Roman"/>
              </a:rPr>
              <a:t>Christmas tree</a:t>
            </a:r>
            <a:endParaRPr lang="pl-PL" sz="4800">
              <a:solidFill>
                <a:srgbClr val="00B050"/>
              </a:solidFill>
              <a:latin typeface="Modern Love"/>
              <a:cs typeface="Times New Roman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D3A677-8F8C-0495-FC8F-668D5AF22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0559" y="2922953"/>
            <a:ext cx="4011214" cy="156497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z="3200" dirty="0">
                <a:latin typeface="Calibri"/>
                <a:ea typeface="+mn-lt"/>
                <a:cs typeface="+mn-lt"/>
              </a:rPr>
              <a:t>we </a:t>
            </a:r>
            <a:r>
              <a:rPr lang="pl-PL" sz="3200" dirty="0" err="1">
                <a:latin typeface="Calibri"/>
                <a:ea typeface="+mn-lt"/>
                <a:cs typeface="+mn-lt"/>
              </a:rPr>
              <a:t>decorate</a:t>
            </a:r>
            <a:r>
              <a:rPr lang="pl-PL" sz="3200" dirty="0">
                <a:latin typeface="Calibri"/>
                <a:ea typeface="+mn-lt"/>
                <a:cs typeface="+mn-lt"/>
              </a:rPr>
              <a:t> </a:t>
            </a:r>
            <a:r>
              <a:rPr lang="pl-PL" sz="3200" dirty="0" err="1">
                <a:latin typeface="Calibri"/>
                <a:ea typeface="+mn-lt"/>
                <a:cs typeface="+mn-lt"/>
              </a:rPr>
              <a:t>this</a:t>
            </a:r>
            <a:r>
              <a:rPr lang="pl-PL" sz="3200" dirty="0">
                <a:latin typeface="Calibri"/>
                <a:ea typeface="+mn-lt"/>
                <a:cs typeface="+mn-lt"/>
              </a:rPr>
              <a:t> </a:t>
            </a:r>
            <a:r>
              <a:rPr lang="pl-PL" sz="3200" dirty="0" err="1">
                <a:latin typeface="Calibri"/>
                <a:ea typeface="+mn-lt"/>
                <a:cs typeface="+mn-lt"/>
              </a:rPr>
              <a:t>tree</a:t>
            </a:r>
            <a:r>
              <a:rPr lang="pl-PL" sz="3200" dirty="0">
                <a:latin typeface="Calibri"/>
                <a:ea typeface="+mn-lt"/>
                <a:cs typeface="+mn-lt"/>
              </a:rPr>
              <a:t> in </a:t>
            </a:r>
            <a:r>
              <a:rPr lang="pl-PL" sz="3200" dirty="0" err="1">
                <a:latin typeface="Calibri"/>
                <a:ea typeface="+mn-lt"/>
                <a:cs typeface="+mn-lt"/>
              </a:rPr>
              <a:t>december</a:t>
            </a:r>
            <a:endParaRPr lang="pl-PL" sz="3200">
              <a:latin typeface="Calibri"/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784ADF-CD68-749C-E323-9499CB6CF8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36" r="1" b="8541"/>
          <a:stretch/>
        </p:blipFill>
        <p:spPr>
          <a:xfrm>
            <a:off x="7614127" y="1897380"/>
            <a:ext cx="3168173" cy="3056610"/>
          </a:xfrm>
          <a:prstGeom prst="rect">
            <a:avLst/>
          </a:prstGeom>
        </p:spPr>
      </p:pic>
      <p:grpSp>
        <p:nvGrpSpPr>
          <p:cNvPr id="303" name="Group 302">
            <a:extLst>
              <a:ext uri="{FF2B5EF4-FFF2-40B4-BE49-F238E27FC236}">
                <a16:creationId xmlns:a16="http://schemas.microsoft.com/office/drawing/2014/main" id="{5020A6AE-B717-4124-91F1-AB61221C7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1055" y="-4534"/>
            <a:ext cx="778194" cy="6834534"/>
            <a:chOff x="5721055" y="-4534"/>
            <a:chExt cx="778194" cy="6834534"/>
          </a:xfrm>
        </p:grpSpPr>
        <p:sp>
          <p:nvSpPr>
            <p:cNvPr id="304" name="Freeform 8">
              <a:extLst>
                <a:ext uri="{FF2B5EF4-FFF2-40B4-BE49-F238E27FC236}">
                  <a16:creationId xmlns:a16="http://schemas.microsoft.com/office/drawing/2014/main" id="{A2B0F4FD-3823-42B3-950C-03F9CBC51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16590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10">
              <a:extLst>
                <a:ext uri="{FF2B5EF4-FFF2-40B4-BE49-F238E27FC236}">
                  <a16:creationId xmlns:a16="http://schemas.microsoft.com/office/drawing/2014/main" id="{426C99B0-870A-4702-9F5F-4459EF2130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83615" y="152241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15">
              <a:extLst>
                <a:ext uri="{FF2B5EF4-FFF2-40B4-BE49-F238E27FC236}">
                  <a16:creationId xmlns:a16="http://schemas.microsoft.com/office/drawing/2014/main" id="{11D4FA37-ADE6-45F4-AF91-AB50C4100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87545" y="666438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18">
              <a:extLst>
                <a:ext uri="{FF2B5EF4-FFF2-40B4-BE49-F238E27FC236}">
                  <a16:creationId xmlns:a16="http://schemas.microsoft.com/office/drawing/2014/main" id="{D07613C1-CC87-4032-B649-4A49D0834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90959" y="409695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19">
              <a:extLst>
                <a:ext uri="{FF2B5EF4-FFF2-40B4-BE49-F238E27FC236}">
                  <a16:creationId xmlns:a16="http://schemas.microsoft.com/office/drawing/2014/main" id="{8479CDC1-5BCA-4A67-9DF5-9513EEE49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80877" y="209657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20">
              <a:extLst>
                <a:ext uri="{FF2B5EF4-FFF2-40B4-BE49-F238E27FC236}">
                  <a16:creationId xmlns:a16="http://schemas.microsoft.com/office/drawing/2014/main" id="{1EEA2AC4-D6A7-4B7B-932E-1D6D26846B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65640" y="229412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22">
              <a:extLst>
                <a:ext uri="{FF2B5EF4-FFF2-40B4-BE49-F238E27FC236}">
                  <a16:creationId xmlns:a16="http://schemas.microsoft.com/office/drawing/2014/main" id="{2FBF34A8-BE86-423A-BCE9-2E928D4AB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34979" y="112397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23">
              <a:extLst>
                <a:ext uri="{FF2B5EF4-FFF2-40B4-BE49-F238E27FC236}">
                  <a16:creationId xmlns:a16="http://schemas.microsoft.com/office/drawing/2014/main" id="{9FEE8137-C904-47D2-8922-093ABE0D8D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8666" y="91140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Freeform 26">
              <a:extLst>
                <a:ext uri="{FF2B5EF4-FFF2-40B4-BE49-F238E27FC236}">
                  <a16:creationId xmlns:a16="http://schemas.microsoft.com/office/drawing/2014/main" id="{1AD01E09-0A63-4683-B8DC-2A5969A191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35890" y="1395113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Freeform 27">
              <a:extLst>
                <a:ext uri="{FF2B5EF4-FFF2-40B4-BE49-F238E27FC236}">
                  <a16:creationId xmlns:a16="http://schemas.microsoft.com/office/drawing/2014/main" id="{39FDBC61-D90E-4D14-87BD-116805F621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6366" y="1832215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28">
              <a:extLst>
                <a:ext uri="{FF2B5EF4-FFF2-40B4-BE49-F238E27FC236}">
                  <a16:creationId xmlns:a16="http://schemas.microsoft.com/office/drawing/2014/main" id="{E69FE8D2-E9F3-4F4F-8D6B-67378D754D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3450" y="1609623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30">
              <a:extLst>
                <a:ext uri="{FF2B5EF4-FFF2-40B4-BE49-F238E27FC236}">
                  <a16:creationId xmlns:a16="http://schemas.microsoft.com/office/drawing/2014/main" id="{32B6BAD6-38C4-47DC-A947-5967E513B0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88700" y="1152725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43">
              <a:extLst>
                <a:ext uri="{FF2B5EF4-FFF2-40B4-BE49-F238E27FC236}">
                  <a16:creationId xmlns:a16="http://schemas.microsoft.com/office/drawing/2014/main" id="{8ECDF132-F20F-4401-9040-2A1E99DA2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90740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51">
              <a:extLst>
                <a:ext uri="{FF2B5EF4-FFF2-40B4-BE49-F238E27FC236}">
                  <a16:creationId xmlns:a16="http://schemas.microsoft.com/office/drawing/2014/main" id="{8190E0B5-EEB8-4A3D-82D0-0A07902F9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75661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52">
              <a:extLst>
                <a:ext uri="{FF2B5EF4-FFF2-40B4-BE49-F238E27FC236}">
                  <a16:creationId xmlns:a16="http://schemas.microsoft.com/office/drawing/2014/main" id="{6B331F8A-6B87-45CD-8DC6-61EDEA5AF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72666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53">
              <a:extLst>
                <a:ext uri="{FF2B5EF4-FFF2-40B4-BE49-F238E27FC236}">
                  <a16:creationId xmlns:a16="http://schemas.microsoft.com/office/drawing/2014/main" id="{16F46124-28C8-499E-8B05-7717602B5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63747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54">
              <a:extLst>
                <a:ext uri="{FF2B5EF4-FFF2-40B4-BE49-F238E27FC236}">
                  <a16:creationId xmlns:a16="http://schemas.microsoft.com/office/drawing/2014/main" id="{CFE5982B-3464-4395-A9D1-D4C76E12F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9594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55">
              <a:extLst>
                <a:ext uri="{FF2B5EF4-FFF2-40B4-BE49-F238E27FC236}">
                  <a16:creationId xmlns:a16="http://schemas.microsoft.com/office/drawing/2014/main" id="{D1BDAE7B-982F-4DE3-9A85-25AC24AA2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63607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56">
              <a:extLst>
                <a:ext uri="{FF2B5EF4-FFF2-40B4-BE49-F238E27FC236}">
                  <a16:creationId xmlns:a16="http://schemas.microsoft.com/office/drawing/2014/main" id="{451188D6-4679-4978-B625-FF5831155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63303" y="2293440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57">
              <a:extLst>
                <a:ext uri="{FF2B5EF4-FFF2-40B4-BE49-F238E27FC236}">
                  <a16:creationId xmlns:a16="http://schemas.microsoft.com/office/drawing/2014/main" id="{1F1D0A06-6238-4F0B-928E-C6E99BB02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9756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59">
              <a:extLst>
                <a:ext uri="{FF2B5EF4-FFF2-40B4-BE49-F238E27FC236}">
                  <a16:creationId xmlns:a16="http://schemas.microsoft.com/office/drawing/2014/main" id="{5669DE26-8D01-484D-87C6-C970883EB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29206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60">
              <a:extLst>
                <a:ext uri="{FF2B5EF4-FFF2-40B4-BE49-F238E27FC236}">
                  <a16:creationId xmlns:a16="http://schemas.microsoft.com/office/drawing/2014/main" id="{E2C89DF0-B876-4FA5-A15D-2B4EC693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24437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61">
              <a:extLst>
                <a:ext uri="{FF2B5EF4-FFF2-40B4-BE49-F238E27FC236}">
                  <a16:creationId xmlns:a16="http://schemas.microsoft.com/office/drawing/2014/main" id="{6D278107-786C-48BD-9B90-624B943E1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90734" y="2101447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78">
              <a:extLst>
                <a:ext uri="{FF2B5EF4-FFF2-40B4-BE49-F238E27FC236}">
                  <a16:creationId xmlns:a16="http://schemas.microsoft.com/office/drawing/2014/main" id="{B791B486-ACCB-4731-891C-9B2FF434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9972" y="72104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79">
              <a:extLst>
                <a:ext uri="{FF2B5EF4-FFF2-40B4-BE49-F238E27FC236}">
                  <a16:creationId xmlns:a16="http://schemas.microsoft.com/office/drawing/2014/main" id="{881F663B-742F-4B18-9EEC-425CF3817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22344" y="952087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80">
              <a:extLst>
                <a:ext uri="{FF2B5EF4-FFF2-40B4-BE49-F238E27FC236}">
                  <a16:creationId xmlns:a16="http://schemas.microsoft.com/office/drawing/2014/main" id="{2C84BFA9-A28F-42D0-AA09-BFA6CAB68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17003" y="1189882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81">
              <a:extLst>
                <a:ext uri="{FF2B5EF4-FFF2-40B4-BE49-F238E27FC236}">
                  <a16:creationId xmlns:a16="http://schemas.microsoft.com/office/drawing/2014/main" id="{1BAA7F31-C0A0-4447-BF38-3698F585DB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0053" y="2202936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82">
              <a:extLst>
                <a:ext uri="{FF2B5EF4-FFF2-40B4-BE49-F238E27FC236}">
                  <a16:creationId xmlns:a16="http://schemas.microsoft.com/office/drawing/2014/main" id="{B9A620F2-3D35-4A32-B16C-89CE74421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7889" y="1980483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83">
              <a:extLst>
                <a:ext uri="{FF2B5EF4-FFF2-40B4-BE49-F238E27FC236}">
                  <a16:creationId xmlns:a16="http://schemas.microsoft.com/office/drawing/2014/main" id="{4D6420E0-3BDF-44BC-B4AD-D4DCEEB22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80446" y="1665695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84">
              <a:extLst>
                <a:ext uri="{FF2B5EF4-FFF2-40B4-BE49-F238E27FC236}">
                  <a16:creationId xmlns:a16="http://schemas.microsoft.com/office/drawing/2014/main" id="{EF852FAE-C00C-4555-A21B-1C78FF00F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91462" y="516456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86">
              <a:extLst>
                <a:ext uri="{FF2B5EF4-FFF2-40B4-BE49-F238E27FC236}">
                  <a16:creationId xmlns:a16="http://schemas.microsoft.com/office/drawing/2014/main" id="{015DE73A-6E8F-4AA3-8B47-D1E6BFAEA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1431" y="17044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89">
              <a:extLst>
                <a:ext uri="{FF2B5EF4-FFF2-40B4-BE49-F238E27FC236}">
                  <a16:creationId xmlns:a16="http://schemas.microsoft.com/office/drawing/2014/main" id="{1EF3E8F2-433E-4CFA-8523-B3F4B6305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56234" y="1453344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90">
              <a:extLst>
                <a:ext uri="{FF2B5EF4-FFF2-40B4-BE49-F238E27FC236}">
                  <a16:creationId xmlns:a16="http://schemas.microsoft.com/office/drawing/2014/main" id="{A8EC2038-DAA0-4BF3-8107-A1D5A142F3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34086" y="2076253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5">
              <a:extLst>
                <a:ext uri="{FF2B5EF4-FFF2-40B4-BE49-F238E27FC236}">
                  <a16:creationId xmlns:a16="http://schemas.microsoft.com/office/drawing/2014/main" id="{B437840B-3F78-4C20-8184-29631B1AF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51525" y="27651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6">
              <a:extLst>
                <a:ext uri="{FF2B5EF4-FFF2-40B4-BE49-F238E27FC236}">
                  <a16:creationId xmlns:a16="http://schemas.microsoft.com/office/drawing/2014/main" id="{0A039CCA-16FE-44AE-B9E7-76316DBDF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53052" y="510935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7">
              <a:extLst>
                <a:ext uri="{FF2B5EF4-FFF2-40B4-BE49-F238E27FC236}">
                  <a16:creationId xmlns:a16="http://schemas.microsoft.com/office/drawing/2014/main" id="{090EE3F3-65C4-44DB-ABF0-27598282E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1482" y="2478886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8">
              <a:extLst>
                <a:ext uri="{FF2B5EF4-FFF2-40B4-BE49-F238E27FC236}">
                  <a16:creationId xmlns:a16="http://schemas.microsoft.com/office/drawing/2014/main" id="{732F50C7-DE00-45B7-A7D9-AFC5FDF3E8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09930" y="481031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9">
              <a:extLst>
                <a:ext uri="{FF2B5EF4-FFF2-40B4-BE49-F238E27FC236}">
                  <a16:creationId xmlns:a16="http://schemas.microsoft.com/office/drawing/2014/main" id="{C4B7759D-1CB7-4AE3-A334-693715080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8068" y="4529838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11">
              <a:extLst>
                <a:ext uri="{FF2B5EF4-FFF2-40B4-BE49-F238E27FC236}">
                  <a16:creationId xmlns:a16="http://schemas.microsoft.com/office/drawing/2014/main" id="{2A71D132-8124-4734-AA62-7E12B621F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78429" y="4268606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12">
              <a:extLst>
                <a:ext uri="{FF2B5EF4-FFF2-40B4-BE49-F238E27FC236}">
                  <a16:creationId xmlns:a16="http://schemas.microsoft.com/office/drawing/2014/main" id="{4E0B6377-5004-4F75-8CBB-D7DD0B9B8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90205" y="3766125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13">
              <a:extLst>
                <a:ext uri="{FF2B5EF4-FFF2-40B4-BE49-F238E27FC236}">
                  <a16:creationId xmlns:a16="http://schemas.microsoft.com/office/drawing/2014/main" id="{174DED7F-DAF6-480E-9002-A25110B964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94670" y="3170095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14">
              <a:extLst>
                <a:ext uri="{FF2B5EF4-FFF2-40B4-BE49-F238E27FC236}">
                  <a16:creationId xmlns:a16="http://schemas.microsoft.com/office/drawing/2014/main" id="{E6057EAD-75B0-49A4-A761-AC1AF22AF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85310" y="3410025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16">
              <a:extLst>
                <a:ext uri="{FF2B5EF4-FFF2-40B4-BE49-F238E27FC236}">
                  <a16:creationId xmlns:a16="http://schemas.microsoft.com/office/drawing/2014/main" id="{B4C50A97-FAC0-4E9B-A50C-ECC875EB7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69045" y="40091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17">
              <a:extLst>
                <a:ext uri="{FF2B5EF4-FFF2-40B4-BE49-F238E27FC236}">
                  <a16:creationId xmlns:a16="http://schemas.microsoft.com/office/drawing/2014/main" id="{1018DBC0-ACE2-4A9B-BD33-D168A3B25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04024" y="542184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21">
              <a:extLst>
                <a:ext uri="{FF2B5EF4-FFF2-40B4-BE49-F238E27FC236}">
                  <a16:creationId xmlns:a16="http://schemas.microsoft.com/office/drawing/2014/main" id="{783E14F5-0E4B-40DF-908C-65950C968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52015" y="5732999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25">
              <a:extLst>
                <a:ext uri="{FF2B5EF4-FFF2-40B4-BE49-F238E27FC236}">
                  <a16:creationId xmlns:a16="http://schemas.microsoft.com/office/drawing/2014/main" id="{D8D640D2-32FA-4974-8D6B-7F90FA747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32676" y="6498261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29">
              <a:extLst>
                <a:ext uri="{FF2B5EF4-FFF2-40B4-BE49-F238E27FC236}">
                  <a16:creationId xmlns:a16="http://schemas.microsoft.com/office/drawing/2014/main" id="{05116718-3AD6-431D-B4CC-BD1390ACD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32898" y="5971706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31">
              <a:extLst>
                <a:ext uri="{FF2B5EF4-FFF2-40B4-BE49-F238E27FC236}">
                  <a16:creationId xmlns:a16="http://schemas.microsoft.com/office/drawing/2014/main" id="{44DD8DD9-6927-4164-BE78-26B079374B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11599" y="6281124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32">
              <a:extLst>
                <a:ext uri="{FF2B5EF4-FFF2-40B4-BE49-F238E27FC236}">
                  <a16:creationId xmlns:a16="http://schemas.microsoft.com/office/drawing/2014/main" id="{DF352A39-5DCA-42AC-ACE8-CC0F61703D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12779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33">
              <a:extLst>
                <a:ext uri="{FF2B5EF4-FFF2-40B4-BE49-F238E27FC236}">
                  <a16:creationId xmlns:a16="http://schemas.microsoft.com/office/drawing/2014/main" id="{60EBB535-208F-4849-9E96-53B9971CE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2692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34">
              <a:extLst>
                <a:ext uri="{FF2B5EF4-FFF2-40B4-BE49-F238E27FC236}">
                  <a16:creationId xmlns:a16="http://schemas.microsoft.com/office/drawing/2014/main" id="{BCD96233-15EF-4543-B9C5-CA5253AC9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6622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35">
              <a:extLst>
                <a:ext uri="{FF2B5EF4-FFF2-40B4-BE49-F238E27FC236}">
                  <a16:creationId xmlns:a16="http://schemas.microsoft.com/office/drawing/2014/main" id="{CF3994DF-D5ED-45DB-826C-A4531DF8C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2274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36">
              <a:extLst>
                <a:ext uri="{FF2B5EF4-FFF2-40B4-BE49-F238E27FC236}">
                  <a16:creationId xmlns:a16="http://schemas.microsoft.com/office/drawing/2014/main" id="{E0114E4D-A88A-403A-B4BF-6687B1FC1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14411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37">
              <a:extLst>
                <a:ext uri="{FF2B5EF4-FFF2-40B4-BE49-F238E27FC236}">
                  <a16:creationId xmlns:a16="http://schemas.microsoft.com/office/drawing/2014/main" id="{0CA46612-D58D-4AA5-B800-7ED35828BE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26177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38">
              <a:extLst>
                <a:ext uri="{FF2B5EF4-FFF2-40B4-BE49-F238E27FC236}">
                  <a16:creationId xmlns:a16="http://schemas.microsoft.com/office/drawing/2014/main" id="{591A86C8-305F-45B1-A8B6-3A30A4B38B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3846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39">
              <a:extLst>
                <a:ext uri="{FF2B5EF4-FFF2-40B4-BE49-F238E27FC236}">
                  <a16:creationId xmlns:a16="http://schemas.microsoft.com/office/drawing/2014/main" id="{A7FABED8-48B7-4734-A612-FBE652656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25954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40">
              <a:extLst>
                <a:ext uri="{FF2B5EF4-FFF2-40B4-BE49-F238E27FC236}">
                  <a16:creationId xmlns:a16="http://schemas.microsoft.com/office/drawing/2014/main" id="{243BE91E-2B74-406E-B9D2-CF3138EC9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20918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41">
              <a:extLst>
                <a:ext uri="{FF2B5EF4-FFF2-40B4-BE49-F238E27FC236}">
                  <a16:creationId xmlns:a16="http://schemas.microsoft.com/office/drawing/2014/main" id="{F37AEA50-01C6-4691-8FA1-7E299BCA9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14411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42">
              <a:extLst>
                <a:ext uri="{FF2B5EF4-FFF2-40B4-BE49-F238E27FC236}">
                  <a16:creationId xmlns:a16="http://schemas.microsoft.com/office/drawing/2014/main" id="{A736913D-B8FC-479E-AA14-C18815AD8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02579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44">
              <a:extLst>
                <a:ext uri="{FF2B5EF4-FFF2-40B4-BE49-F238E27FC236}">
                  <a16:creationId xmlns:a16="http://schemas.microsoft.com/office/drawing/2014/main" id="{CBB0E630-D998-47AF-9E54-0FD6C92186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06369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45">
              <a:extLst>
                <a:ext uri="{FF2B5EF4-FFF2-40B4-BE49-F238E27FC236}">
                  <a16:creationId xmlns:a16="http://schemas.microsoft.com/office/drawing/2014/main" id="{BB51A47C-E2F5-46B8-83A1-39880822C3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84218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46">
              <a:extLst>
                <a:ext uri="{FF2B5EF4-FFF2-40B4-BE49-F238E27FC236}">
                  <a16:creationId xmlns:a16="http://schemas.microsoft.com/office/drawing/2014/main" id="{932E215A-211D-4622-9EDF-811E4BAFBF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3277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47">
              <a:extLst>
                <a:ext uri="{FF2B5EF4-FFF2-40B4-BE49-F238E27FC236}">
                  <a16:creationId xmlns:a16="http://schemas.microsoft.com/office/drawing/2014/main" id="{86D90953-B2B8-4A6D-963E-985D3D279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91422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48">
              <a:extLst>
                <a:ext uri="{FF2B5EF4-FFF2-40B4-BE49-F238E27FC236}">
                  <a16:creationId xmlns:a16="http://schemas.microsoft.com/office/drawing/2014/main" id="{32D4D340-FB6E-4E98-A44E-DA02CF7A5C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86679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49">
              <a:extLst>
                <a:ext uri="{FF2B5EF4-FFF2-40B4-BE49-F238E27FC236}">
                  <a16:creationId xmlns:a16="http://schemas.microsoft.com/office/drawing/2014/main" id="{923308B4-4A82-4DB8-84F5-17F107584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85293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62">
              <a:extLst>
                <a:ext uri="{FF2B5EF4-FFF2-40B4-BE49-F238E27FC236}">
                  <a16:creationId xmlns:a16="http://schemas.microsoft.com/office/drawing/2014/main" id="{4A3BBCB7-915D-49E4-9637-49EEC7296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77111" y="2950571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63">
              <a:extLst>
                <a:ext uri="{FF2B5EF4-FFF2-40B4-BE49-F238E27FC236}">
                  <a16:creationId xmlns:a16="http://schemas.microsoft.com/office/drawing/2014/main" id="{DCCFB289-1B21-4B18-A4C2-F6B90A188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88469" y="4089184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64">
              <a:extLst>
                <a:ext uri="{FF2B5EF4-FFF2-40B4-BE49-F238E27FC236}">
                  <a16:creationId xmlns:a16="http://schemas.microsoft.com/office/drawing/2014/main" id="{BA95FC3F-2B17-490E-AB71-071E0890D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56420" y="268226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65">
              <a:extLst>
                <a:ext uri="{FF2B5EF4-FFF2-40B4-BE49-F238E27FC236}">
                  <a16:creationId xmlns:a16="http://schemas.microsoft.com/office/drawing/2014/main" id="{691A1360-1623-4EB9-9C7A-65F2CAEBB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57051" y="3826278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66">
              <a:extLst>
                <a:ext uri="{FF2B5EF4-FFF2-40B4-BE49-F238E27FC236}">
                  <a16:creationId xmlns:a16="http://schemas.microsoft.com/office/drawing/2014/main" id="{ABCE1120-7682-4074-8190-4B4F65A7C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4833" y="5372714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67">
              <a:extLst>
                <a:ext uri="{FF2B5EF4-FFF2-40B4-BE49-F238E27FC236}">
                  <a16:creationId xmlns:a16="http://schemas.microsoft.com/office/drawing/2014/main" id="{682A8DF3-E4CC-47A8-B3E0-200ECC560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25013" y="4588736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68">
              <a:extLst>
                <a:ext uri="{FF2B5EF4-FFF2-40B4-BE49-F238E27FC236}">
                  <a16:creationId xmlns:a16="http://schemas.microsoft.com/office/drawing/2014/main" id="{EB91FF40-9F0D-4296-8A06-29DCE64A98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52401" y="324599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69">
              <a:extLst>
                <a:ext uri="{FF2B5EF4-FFF2-40B4-BE49-F238E27FC236}">
                  <a16:creationId xmlns:a16="http://schemas.microsoft.com/office/drawing/2014/main" id="{56EE39D5-D7CD-44ED-B21C-C1222DB1B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31658" y="5654959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70">
              <a:extLst>
                <a:ext uri="{FF2B5EF4-FFF2-40B4-BE49-F238E27FC236}">
                  <a16:creationId xmlns:a16="http://schemas.microsoft.com/office/drawing/2014/main" id="{1C65B9CC-1020-47B2-BD6A-01642D100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5871" y="6246703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71">
              <a:extLst>
                <a:ext uri="{FF2B5EF4-FFF2-40B4-BE49-F238E27FC236}">
                  <a16:creationId xmlns:a16="http://schemas.microsoft.com/office/drawing/2014/main" id="{14AE5CE8-179F-4637-B418-FCBB775F0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3201" y="513430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72">
              <a:extLst>
                <a:ext uri="{FF2B5EF4-FFF2-40B4-BE49-F238E27FC236}">
                  <a16:creationId xmlns:a16="http://schemas.microsoft.com/office/drawing/2014/main" id="{A887C011-3342-49F5-ABA6-21BC4E16F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39938" y="490745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73">
              <a:extLst>
                <a:ext uri="{FF2B5EF4-FFF2-40B4-BE49-F238E27FC236}">
                  <a16:creationId xmlns:a16="http://schemas.microsoft.com/office/drawing/2014/main" id="{59453A63-F4C1-484C-BD63-45BCF1F89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4811" y="4407815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74">
              <a:extLst>
                <a:ext uri="{FF2B5EF4-FFF2-40B4-BE49-F238E27FC236}">
                  <a16:creationId xmlns:a16="http://schemas.microsoft.com/office/drawing/2014/main" id="{E32981CE-84F8-46C0-8DED-9AB671768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12763" y="5988099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75">
              <a:extLst>
                <a:ext uri="{FF2B5EF4-FFF2-40B4-BE49-F238E27FC236}">
                  <a16:creationId xmlns:a16="http://schemas.microsoft.com/office/drawing/2014/main" id="{4534D7C6-DC5B-4AF8-9DA0-56212A899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7772" y="2442495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77">
              <a:extLst>
                <a:ext uri="{FF2B5EF4-FFF2-40B4-BE49-F238E27FC236}">
                  <a16:creationId xmlns:a16="http://schemas.microsoft.com/office/drawing/2014/main" id="{B1BEA7AD-37D1-4AAA-8229-E3B97FE5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13018" y="360677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85">
              <a:extLst>
                <a:ext uri="{FF2B5EF4-FFF2-40B4-BE49-F238E27FC236}">
                  <a16:creationId xmlns:a16="http://schemas.microsoft.com/office/drawing/2014/main" id="{D5C0F08C-8A9A-438B-A79C-56393D3A6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35588" y="6471060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87">
              <a:extLst>
                <a:ext uri="{FF2B5EF4-FFF2-40B4-BE49-F238E27FC236}">
                  <a16:creationId xmlns:a16="http://schemas.microsoft.com/office/drawing/2014/main" id="{30753EBC-ED22-4E17-ABDA-227B5CFD0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7100" y="666737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8">
              <a:extLst>
                <a:ext uri="{FF2B5EF4-FFF2-40B4-BE49-F238E27FC236}">
                  <a16:creationId xmlns:a16="http://schemas.microsoft.com/office/drawing/2014/main" id="{661FC4FE-1390-4C3A-A6E8-B21ECCF7D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50434" y="1697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106">
              <a:extLst>
                <a:ext uri="{FF2B5EF4-FFF2-40B4-BE49-F238E27FC236}">
                  <a16:creationId xmlns:a16="http://schemas.microsoft.com/office/drawing/2014/main" id="{DB8CC66A-2BF1-4B83-A9CC-115D9877B0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09765" y="6714098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645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15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7">
            <a:extLst>
              <a:ext uri="{FF2B5EF4-FFF2-40B4-BE49-F238E27FC236}">
                <a16:creationId xmlns:a16="http://schemas.microsoft.com/office/drawing/2014/main" id="{0FB7F7C0-216C-466B-8AF5-7744BB340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76134" y="0"/>
            <a:ext cx="611586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77D8A9C-5906-38AD-84B7-7AEFE20DC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2170" y="3185937"/>
            <a:ext cx="4303528" cy="2728294"/>
          </a:xfrm>
        </p:spPr>
        <p:txBody>
          <a:bodyPr anchor="t">
            <a:normAutofit/>
          </a:bodyPr>
          <a:lstStyle/>
          <a:p>
            <a:r>
              <a:rPr lang="en" sz="4400" dirty="0">
                <a:solidFill>
                  <a:srgbClr val="F0FF1F"/>
                </a:solidFill>
                <a:latin typeface="Georgia Pro"/>
              </a:rPr>
              <a:t>Christmas market</a:t>
            </a:r>
            <a:endParaRPr lang="pl-PL">
              <a:solidFill>
                <a:srgbClr val="F0FF1F"/>
              </a:solidFill>
              <a:latin typeface="Georgia Pro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B6F159A-6E79-02F4-B423-1DE501D12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8091" y="1168632"/>
            <a:ext cx="4461070" cy="129239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z="2400" dirty="0" err="1">
                <a:solidFill>
                  <a:schemeClr val="tx1"/>
                </a:solidFill>
                <a:latin typeface="Sitka Heading"/>
                <a:ea typeface="+mn-lt"/>
                <a:cs typeface="+mn-lt"/>
              </a:rPr>
              <a:t>it</a:t>
            </a:r>
            <a:r>
              <a:rPr lang="pl-PL" sz="2400" dirty="0">
                <a:solidFill>
                  <a:schemeClr val="tx1"/>
                </a:solidFill>
                <a:latin typeface="Sitka Heading"/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tx1"/>
                </a:solidFill>
                <a:latin typeface="Sitka Heading"/>
                <a:ea typeface="+mn-lt"/>
                <a:cs typeface="+mn-lt"/>
              </a:rPr>
              <a:t>usually</a:t>
            </a:r>
            <a:r>
              <a:rPr lang="pl-PL" sz="2400" dirty="0">
                <a:solidFill>
                  <a:schemeClr val="tx1"/>
                </a:solidFill>
                <a:latin typeface="Sitka Heading"/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tx1"/>
                </a:solidFill>
                <a:latin typeface="Sitka Heading"/>
                <a:ea typeface="+mn-lt"/>
                <a:cs typeface="+mn-lt"/>
              </a:rPr>
              <a:t>opens</a:t>
            </a:r>
            <a:r>
              <a:rPr lang="pl-PL" sz="2400" dirty="0">
                <a:solidFill>
                  <a:schemeClr val="tx1"/>
                </a:solidFill>
                <a:latin typeface="Sitka Heading"/>
                <a:ea typeface="+mn-lt"/>
                <a:cs typeface="+mn-lt"/>
              </a:rPr>
              <a:t> in </a:t>
            </a:r>
            <a:r>
              <a:rPr lang="pl-PL" sz="2400" dirty="0" err="1">
                <a:solidFill>
                  <a:schemeClr val="tx1"/>
                </a:solidFill>
                <a:latin typeface="Sitka Heading"/>
                <a:ea typeface="+mn-lt"/>
                <a:cs typeface="+mn-lt"/>
              </a:rPr>
              <a:t>early</a:t>
            </a:r>
            <a:r>
              <a:rPr lang="pl-PL" sz="2400" dirty="0">
                <a:solidFill>
                  <a:schemeClr val="tx1"/>
                </a:solidFill>
                <a:latin typeface="Sitka Heading"/>
                <a:ea typeface="+mn-lt"/>
                <a:cs typeface="+mn-lt"/>
              </a:rPr>
              <a:t> </a:t>
            </a:r>
            <a:r>
              <a:rPr lang="pl-PL" sz="2400" dirty="0" err="1">
                <a:solidFill>
                  <a:schemeClr val="tx1"/>
                </a:solidFill>
                <a:latin typeface="Sitka Heading"/>
                <a:ea typeface="+mn-lt"/>
                <a:cs typeface="+mn-lt"/>
              </a:rPr>
              <a:t>December</a:t>
            </a:r>
            <a:r>
              <a:rPr lang="pl-PL" sz="2400" dirty="0">
                <a:solidFill>
                  <a:schemeClr val="tx1"/>
                </a:solidFill>
                <a:latin typeface="Sitka Heading"/>
                <a:ea typeface="+mn-lt"/>
                <a:cs typeface="+mn-lt"/>
              </a:rPr>
              <a:t>.</a:t>
            </a:r>
            <a:endParaRPr lang="pl-PL" sz="2400">
              <a:solidFill>
                <a:schemeClr val="tx1"/>
              </a:solidFill>
              <a:latin typeface="Sitka Heading"/>
            </a:endParaRPr>
          </a:p>
        </p:txBody>
      </p:sp>
      <p:pic>
        <p:nvPicPr>
          <p:cNvPr id="5" name="Picture 4" descr="Obraz zawierający miejsce kultu, świątynia, przejażdżka&#10;&#10;Opis wygenerowany automatycznie">
            <a:extLst>
              <a:ext uri="{FF2B5EF4-FFF2-40B4-BE49-F238E27FC236}">
                <a16:creationId xmlns:a16="http://schemas.microsoft.com/office/drawing/2014/main" id="{28C814EC-EE4F-59E6-4DDA-4F50CB16F5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" r="230"/>
          <a:stretch/>
        </p:blipFill>
        <p:spPr>
          <a:xfrm>
            <a:off x="1066800" y="2333841"/>
            <a:ext cx="3893288" cy="219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60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5">
            <a:extLst>
              <a:ext uri="{FF2B5EF4-FFF2-40B4-BE49-F238E27FC236}">
                <a16:creationId xmlns:a16="http://schemas.microsoft.com/office/drawing/2014/main" id="{F616A82B-4290-46E7-BF7E-9119EFAF9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FED0B9A-B8DE-9C2F-C578-7C2F210E9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0658" y="-105163"/>
            <a:ext cx="4016188" cy="2892612"/>
          </a:xfrm>
        </p:spPr>
        <p:txBody>
          <a:bodyPr>
            <a:normAutofit/>
          </a:bodyPr>
          <a:lstStyle/>
          <a:p>
            <a:endParaRPr lang="pl-PL" sz="4000"/>
          </a:p>
          <a:p>
            <a:r>
              <a:rPr lang="pl-PL" sz="4000" dirty="0" err="1">
                <a:solidFill>
                  <a:srgbClr val="FF0000"/>
                </a:solidFill>
                <a:ea typeface="+mj-lt"/>
                <a:cs typeface="+mj-lt"/>
              </a:rPr>
              <a:t>Christmas</a:t>
            </a:r>
            <a:r>
              <a:rPr lang="pl-PL" sz="4000" dirty="0">
                <a:solidFill>
                  <a:srgbClr val="FF0000"/>
                </a:solidFill>
                <a:ea typeface="+mj-lt"/>
                <a:cs typeface="+mj-lt"/>
              </a:rPr>
              <a:t> </a:t>
            </a:r>
            <a:r>
              <a:rPr lang="pl-PL" sz="4000" dirty="0" err="1">
                <a:solidFill>
                  <a:srgbClr val="FF0000"/>
                </a:solidFill>
                <a:ea typeface="+mj-lt"/>
                <a:cs typeface="+mj-lt"/>
              </a:rPr>
              <a:t>socks</a:t>
            </a:r>
            <a:endParaRPr lang="pl-PL" sz="4000">
              <a:solidFill>
                <a:srgbClr val="FF0000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2969CAB-ED87-3A71-C668-4039F10EB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8784" y="2985822"/>
            <a:ext cx="5574783" cy="156321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z="2000" dirty="0">
                <a:latin typeface="Georgia Pro"/>
                <a:ea typeface="+mn-lt"/>
                <a:cs typeface="+mn-lt"/>
              </a:rPr>
              <a:t>we </a:t>
            </a:r>
            <a:r>
              <a:rPr lang="pl-PL" sz="2000" dirty="0" err="1">
                <a:latin typeface="Georgia Pro"/>
                <a:ea typeface="+mn-lt"/>
                <a:cs typeface="+mn-lt"/>
              </a:rPr>
              <a:t>put</a:t>
            </a:r>
            <a:r>
              <a:rPr lang="pl-PL" sz="2000" dirty="0">
                <a:latin typeface="Georgia Pro"/>
                <a:ea typeface="+mn-lt"/>
                <a:cs typeface="+mn-lt"/>
              </a:rPr>
              <a:t> </a:t>
            </a:r>
            <a:r>
              <a:rPr lang="pl-PL" sz="2000" dirty="0" err="1">
                <a:latin typeface="Georgia Pro"/>
                <a:ea typeface="+mn-lt"/>
                <a:cs typeface="+mn-lt"/>
              </a:rPr>
              <a:t>them</a:t>
            </a:r>
            <a:r>
              <a:rPr lang="pl-PL" sz="2000" dirty="0">
                <a:latin typeface="Georgia Pro"/>
                <a:ea typeface="+mn-lt"/>
                <a:cs typeface="+mn-lt"/>
              </a:rPr>
              <a:t> on the </a:t>
            </a:r>
            <a:r>
              <a:rPr lang="pl-PL" sz="2000" dirty="0" err="1">
                <a:latin typeface="Georgia Pro"/>
                <a:ea typeface="+mn-lt"/>
                <a:cs typeface="+mn-lt"/>
              </a:rPr>
              <a:t>fireplace</a:t>
            </a:r>
            <a:r>
              <a:rPr lang="pl-PL" sz="2000" dirty="0">
                <a:latin typeface="Georgia Pro"/>
                <a:ea typeface="+mn-lt"/>
                <a:cs typeface="+mn-lt"/>
              </a:rPr>
              <a:t> in the </a:t>
            </a:r>
            <a:r>
              <a:rPr lang="pl-PL" sz="2000" dirty="0" err="1">
                <a:latin typeface="Georgia Pro"/>
                <a:ea typeface="+mn-lt"/>
                <a:cs typeface="+mn-lt"/>
              </a:rPr>
              <a:t>evening</a:t>
            </a:r>
            <a:r>
              <a:rPr lang="pl-PL" sz="2000" dirty="0">
                <a:latin typeface="Georgia Pro"/>
                <a:ea typeface="+mn-lt"/>
                <a:cs typeface="+mn-lt"/>
              </a:rPr>
              <a:t>, and </a:t>
            </a:r>
            <a:r>
              <a:rPr lang="pl-PL" sz="2000" dirty="0" err="1">
                <a:latin typeface="Georgia Pro"/>
                <a:ea typeface="+mn-lt"/>
                <a:cs typeface="+mn-lt"/>
              </a:rPr>
              <a:t>at</a:t>
            </a:r>
            <a:r>
              <a:rPr lang="pl-PL" sz="2000" dirty="0">
                <a:latin typeface="Georgia Pro"/>
                <a:ea typeface="+mn-lt"/>
                <a:cs typeface="+mn-lt"/>
              </a:rPr>
              <a:t> </a:t>
            </a:r>
            <a:r>
              <a:rPr lang="pl-PL" sz="2000" dirty="0" err="1">
                <a:latin typeface="Georgia Pro"/>
                <a:ea typeface="+mn-lt"/>
                <a:cs typeface="+mn-lt"/>
              </a:rPr>
              <a:t>night</a:t>
            </a:r>
            <a:r>
              <a:rPr lang="pl-PL" sz="2000" dirty="0">
                <a:latin typeface="Georgia Pro"/>
                <a:ea typeface="+mn-lt"/>
                <a:cs typeface="+mn-lt"/>
              </a:rPr>
              <a:t> Santa </a:t>
            </a:r>
            <a:r>
              <a:rPr lang="pl-PL" sz="2000" dirty="0" err="1">
                <a:latin typeface="Georgia Pro"/>
                <a:ea typeface="+mn-lt"/>
                <a:cs typeface="+mn-lt"/>
              </a:rPr>
              <a:t>puts</a:t>
            </a:r>
            <a:r>
              <a:rPr lang="pl-PL" sz="2000" dirty="0">
                <a:latin typeface="Georgia Pro"/>
                <a:ea typeface="+mn-lt"/>
                <a:cs typeface="+mn-lt"/>
              </a:rPr>
              <a:t> </a:t>
            </a:r>
            <a:r>
              <a:rPr lang="pl-PL" sz="2000" dirty="0" err="1">
                <a:latin typeface="Georgia Pro"/>
                <a:ea typeface="+mn-lt"/>
                <a:cs typeface="+mn-lt"/>
              </a:rPr>
              <a:t>presents</a:t>
            </a:r>
            <a:r>
              <a:rPr lang="pl-PL" sz="2000" dirty="0">
                <a:latin typeface="Georgia Pro"/>
                <a:ea typeface="+mn-lt"/>
                <a:cs typeface="+mn-lt"/>
              </a:rPr>
              <a:t> in </a:t>
            </a:r>
            <a:r>
              <a:rPr lang="pl-PL" sz="2000" dirty="0" err="1">
                <a:latin typeface="Georgia Pro"/>
                <a:ea typeface="+mn-lt"/>
                <a:cs typeface="+mn-lt"/>
              </a:rPr>
              <a:t>them</a:t>
            </a:r>
            <a:endParaRPr lang="pl-PL" sz="2000">
              <a:latin typeface="Georgia Pro"/>
            </a:endParaRPr>
          </a:p>
        </p:txBody>
      </p:sp>
      <p:pic>
        <p:nvPicPr>
          <p:cNvPr id="5" name="Picture 4" descr="Obraz zawierający kolorowy, zdobione, różny, meble&#10;&#10;Opis wygenerowany automatycznie">
            <a:extLst>
              <a:ext uri="{FF2B5EF4-FFF2-40B4-BE49-F238E27FC236}">
                <a16:creationId xmlns:a16="http://schemas.microsoft.com/office/drawing/2014/main" id="{A0308C26-4C84-024F-9B20-4C9357FC68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6" r="1" b="1"/>
          <a:stretch/>
        </p:blipFill>
        <p:spPr>
          <a:xfrm>
            <a:off x="1817097" y="1514230"/>
            <a:ext cx="3710786" cy="368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628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0" name="Rectangle 74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76">
            <a:extLst>
              <a:ext uri="{FF2B5EF4-FFF2-40B4-BE49-F238E27FC236}">
                <a16:creationId xmlns:a16="http://schemas.microsoft.com/office/drawing/2014/main" id="{0FB7F7C0-216C-466B-8AF5-7744BB340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76134" y="0"/>
            <a:ext cx="611586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AA04881-8C03-A977-A9AB-729A69E4E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2170" y="3185937"/>
            <a:ext cx="4303528" cy="2728294"/>
          </a:xfrm>
        </p:spPr>
        <p:txBody>
          <a:bodyPr anchor="t">
            <a:normAutofit/>
          </a:bodyPr>
          <a:lstStyle/>
          <a:p>
            <a:r>
              <a:rPr lang="pl-PL" sz="6000" dirty="0" err="1">
                <a:ea typeface="+mj-lt"/>
                <a:cs typeface="+mj-lt"/>
              </a:rPr>
              <a:t>gifts</a:t>
            </a:r>
            <a:endParaRPr lang="pl-PL" sz="60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2863A75-159C-D665-5C23-F4F750E23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0706" y="1344478"/>
            <a:ext cx="3972609" cy="129239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z="2000" dirty="0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We </a:t>
            </a:r>
            <a:r>
              <a:rPr lang="pl-PL" sz="2000" dirty="0" err="1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get</a:t>
            </a:r>
            <a:r>
              <a:rPr lang="pl-PL" sz="2000" dirty="0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 </a:t>
            </a:r>
            <a:r>
              <a:rPr lang="pl-PL" sz="2000" dirty="0" err="1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them</a:t>
            </a:r>
            <a:r>
              <a:rPr lang="pl-PL" sz="2000" dirty="0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 </a:t>
            </a:r>
            <a:r>
              <a:rPr lang="pl-PL" sz="2000" dirty="0" err="1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when</a:t>
            </a:r>
            <a:r>
              <a:rPr lang="pl-PL" sz="2000" dirty="0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 </a:t>
            </a:r>
            <a:r>
              <a:rPr lang="pl-PL" sz="2000" dirty="0" err="1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we've</a:t>
            </a:r>
            <a:r>
              <a:rPr lang="pl-PL" sz="2000" dirty="0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 </a:t>
            </a:r>
            <a:r>
              <a:rPr lang="pl-PL" sz="2000" dirty="0" err="1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been</a:t>
            </a:r>
            <a:r>
              <a:rPr lang="pl-PL" sz="2000" dirty="0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 </a:t>
            </a:r>
            <a:r>
              <a:rPr lang="pl-PL" sz="2000" dirty="0" err="1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good</a:t>
            </a:r>
            <a:r>
              <a:rPr lang="pl-PL" sz="2000" dirty="0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 </a:t>
            </a:r>
            <a:r>
              <a:rPr lang="pl-PL" sz="2000" dirty="0" err="1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all</a:t>
            </a:r>
            <a:r>
              <a:rPr lang="pl-PL" sz="2000" dirty="0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 </a:t>
            </a:r>
            <a:r>
              <a:rPr lang="pl-PL" sz="2000" dirty="0" err="1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year</a:t>
            </a:r>
            <a:r>
              <a:rPr lang="pl-PL" sz="2000" dirty="0">
                <a:solidFill>
                  <a:srgbClr val="FFC000"/>
                </a:solidFill>
                <a:latin typeface="Verdana Pro Cond Black"/>
                <a:ea typeface="+mn-lt"/>
                <a:cs typeface="+mn-lt"/>
              </a:rPr>
              <a:t>!</a:t>
            </a:r>
            <a:endParaRPr lang="pl-PL" sz="2000">
              <a:solidFill>
                <a:srgbClr val="FFC000"/>
              </a:solidFill>
              <a:latin typeface="Verdana Pro Cond Black"/>
            </a:endParaRPr>
          </a:p>
        </p:txBody>
      </p:sp>
      <p:pic>
        <p:nvPicPr>
          <p:cNvPr id="5" name="Picture 4" descr="Obraz zawierający clipart&#10;&#10;Opis wygenerowany automatycznie">
            <a:extLst>
              <a:ext uri="{FF2B5EF4-FFF2-40B4-BE49-F238E27FC236}">
                <a16:creationId xmlns:a16="http://schemas.microsoft.com/office/drawing/2014/main" id="{57815251-46E9-8EA3-D6CB-6C1D6A3B4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52" b="12452"/>
          <a:stretch/>
        </p:blipFill>
        <p:spPr>
          <a:xfrm>
            <a:off x="1066800" y="2334023"/>
            <a:ext cx="3893288" cy="218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1" name="Rectangle 110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4D94A59-C8B6-0687-1891-615436CD0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54839" y="11905"/>
            <a:ext cx="3988121" cy="3078289"/>
          </a:xfrm>
        </p:spPr>
        <p:txBody>
          <a:bodyPr>
            <a:normAutofit/>
          </a:bodyPr>
          <a:lstStyle/>
          <a:p>
            <a:r>
              <a:rPr lang="pl-PL" sz="4400" dirty="0" err="1"/>
              <a:t>Advent</a:t>
            </a:r>
            <a:r>
              <a:rPr lang="pl-PL" sz="4400" dirty="0"/>
              <a:t> </a:t>
            </a:r>
            <a:r>
              <a:rPr lang="pl-PL" sz="4400" dirty="0" err="1"/>
              <a:t>calendar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29144F-E21E-2804-3900-19EEE0776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9177" y="3618587"/>
            <a:ext cx="3444599" cy="104960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z="1600" dirty="0" err="1">
                <a:solidFill>
                  <a:schemeClr val="tx1"/>
                </a:solidFill>
                <a:latin typeface="Arial Nova"/>
                <a:ea typeface="+mn-lt"/>
                <a:cs typeface="+mn-lt"/>
              </a:rPr>
              <a:t>every</a:t>
            </a:r>
            <a:r>
              <a:rPr lang="pl-PL" sz="1600" dirty="0">
                <a:solidFill>
                  <a:schemeClr val="tx1"/>
                </a:solidFill>
                <a:latin typeface="Arial Nova"/>
                <a:ea typeface="+mn-lt"/>
                <a:cs typeface="+mn-lt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Arial Nova"/>
                <a:ea typeface="+mn-lt"/>
                <a:cs typeface="+mn-lt"/>
              </a:rPr>
              <a:t>day</a:t>
            </a:r>
            <a:r>
              <a:rPr lang="pl-PL" sz="1600" dirty="0">
                <a:solidFill>
                  <a:schemeClr val="tx1"/>
                </a:solidFill>
                <a:latin typeface="Arial Nova"/>
                <a:ea typeface="+mn-lt"/>
                <a:cs typeface="+mn-lt"/>
              </a:rPr>
              <a:t> for 24 </a:t>
            </a:r>
            <a:r>
              <a:rPr lang="pl-PL" sz="1600" dirty="0" err="1">
                <a:solidFill>
                  <a:schemeClr val="tx1"/>
                </a:solidFill>
                <a:latin typeface="Arial Nova"/>
                <a:ea typeface="+mn-lt"/>
                <a:cs typeface="+mn-lt"/>
              </a:rPr>
              <a:t>days</a:t>
            </a:r>
            <a:r>
              <a:rPr lang="pl-PL" sz="1600" dirty="0">
                <a:solidFill>
                  <a:schemeClr val="tx1"/>
                </a:solidFill>
                <a:latin typeface="Arial Nova"/>
                <a:ea typeface="+mn-lt"/>
                <a:cs typeface="+mn-lt"/>
              </a:rPr>
              <a:t> we open one </a:t>
            </a:r>
            <a:r>
              <a:rPr lang="pl-PL" sz="1600" dirty="0" err="1">
                <a:solidFill>
                  <a:schemeClr val="tx1"/>
                </a:solidFill>
                <a:latin typeface="Arial Nova"/>
                <a:ea typeface="+mn-lt"/>
                <a:cs typeface="+mn-lt"/>
              </a:rPr>
              <a:t>window</a:t>
            </a:r>
            <a:r>
              <a:rPr lang="pl-PL" sz="1600" dirty="0">
                <a:solidFill>
                  <a:schemeClr val="tx1"/>
                </a:solidFill>
                <a:latin typeface="Arial Nova"/>
                <a:ea typeface="+mn-lt"/>
                <a:cs typeface="+mn-lt"/>
              </a:rPr>
              <a:t> from the </a:t>
            </a:r>
            <a:r>
              <a:rPr lang="pl-PL" sz="1600" dirty="0" err="1">
                <a:solidFill>
                  <a:schemeClr val="tx1"/>
                </a:solidFill>
                <a:latin typeface="Arial Nova"/>
                <a:ea typeface="+mn-lt"/>
                <a:cs typeface="+mn-lt"/>
              </a:rPr>
              <a:t>calendar</a:t>
            </a:r>
            <a:endParaRPr lang="pl-PL" sz="1600">
              <a:solidFill>
                <a:schemeClr val="tx1"/>
              </a:solidFill>
              <a:latin typeface="Arial Nova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FB7F7C0-216C-466B-8AF5-7744BB340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3535" y="-421"/>
            <a:ext cx="625085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braz zawierający tekst&#10;&#10;Opis wygenerowany automatycznie">
            <a:extLst>
              <a:ext uri="{FF2B5EF4-FFF2-40B4-BE49-F238E27FC236}">
                <a16:creationId xmlns:a16="http://schemas.microsoft.com/office/drawing/2014/main" id="{2A6A76CA-E376-8D52-55A5-0C8BFE7D2C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99" r="-3" b="12207"/>
          <a:stretch/>
        </p:blipFill>
        <p:spPr>
          <a:xfrm>
            <a:off x="1477166" y="1790318"/>
            <a:ext cx="2650066" cy="2853981"/>
          </a:xfrm>
          <a:prstGeom prst="rect">
            <a:avLst/>
          </a:prstGeom>
        </p:spPr>
      </p:pic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683AFED-33FA-4531-8C37-B359B9EE9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8618" y="13394"/>
            <a:ext cx="782159" cy="6814823"/>
            <a:chOff x="5728618" y="13394"/>
            <a:chExt cx="782159" cy="6814823"/>
          </a:xfrm>
        </p:grpSpPr>
        <p:sp>
          <p:nvSpPr>
            <p:cNvPr id="116" name="Freeform 8">
              <a:extLst>
                <a:ext uri="{FF2B5EF4-FFF2-40B4-BE49-F238E27FC236}">
                  <a16:creationId xmlns:a16="http://schemas.microsoft.com/office/drawing/2014/main" id="{A2B0F4FD-3823-42B3-950C-03F9CBC51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5358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3">
              <a:extLst>
                <a:ext uri="{FF2B5EF4-FFF2-40B4-BE49-F238E27FC236}">
                  <a16:creationId xmlns:a16="http://schemas.microsoft.com/office/drawing/2014/main" id="{8ECDF132-F20F-4401-9040-2A1E99DA2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401460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51">
              <a:extLst>
                <a:ext uri="{FF2B5EF4-FFF2-40B4-BE49-F238E27FC236}">
                  <a16:creationId xmlns:a16="http://schemas.microsoft.com/office/drawing/2014/main" id="{8190E0B5-EEB8-4A3D-82D0-0A07902F9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74429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52">
              <a:extLst>
                <a:ext uri="{FF2B5EF4-FFF2-40B4-BE49-F238E27FC236}">
                  <a16:creationId xmlns:a16="http://schemas.microsoft.com/office/drawing/2014/main" id="{6B331F8A-6B87-45CD-8DC6-61EDEA5AF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71434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53">
              <a:extLst>
                <a:ext uri="{FF2B5EF4-FFF2-40B4-BE49-F238E27FC236}">
                  <a16:creationId xmlns:a16="http://schemas.microsoft.com/office/drawing/2014/main" id="{16F46124-28C8-499E-8B05-7717602B5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62515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54">
              <a:extLst>
                <a:ext uri="{FF2B5EF4-FFF2-40B4-BE49-F238E27FC236}">
                  <a16:creationId xmlns:a16="http://schemas.microsoft.com/office/drawing/2014/main" id="{CFE5982B-3464-4395-A9D1-D4C76E12F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8362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55">
              <a:extLst>
                <a:ext uri="{FF2B5EF4-FFF2-40B4-BE49-F238E27FC236}">
                  <a16:creationId xmlns:a16="http://schemas.microsoft.com/office/drawing/2014/main" id="{D1BDAE7B-982F-4DE3-9A85-25AC24AA2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62375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56">
              <a:extLst>
                <a:ext uri="{FF2B5EF4-FFF2-40B4-BE49-F238E27FC236}">
                  <a16:creationId xmlns:a16="http://schemas.microsoft.com/office/drawing/2014/main" id="{451188D6-4679-4978-B625-FF5831155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62071" y="2293440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57">
              <a:extLst>
                <a:ext uri="{FF2B5EF4-FFF2-40B4-BE49-F238E27FC236}">
                  <a16:creationId xmlns:a16="http://schemas.microsoft.com/office/drawing/2014/main" id="{1F1D0A06-6238-4F0B-928E-C6E99BB02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8524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59">
              <a:extLst>
                <a:ext uri="{FF2B5EF4-FFF2-40B4-BE49-F238E27FC236}">
                  <a16:creationId xmlns:a16="http://schemas.microsoft.com/office/drawing/2014/main" id="{5669DE26-8D01-484D-87C6-C970883EB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7974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60">
              <a:extLst>
                <a:ext uri="{FF2B5EF4-FFF2-40B4-BE49-F238E27FC236}">
                  <a16:creationId xmlns:a16="http://schemas.microsoft.com/office/drawing/2014/main" id="{E2C89DF0-B876-4FA5-A15D-2B4EC693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3205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6D278107-786C-48BD-9B90-624B943E1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5358" y="2077540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78">
              <a:extLst>
                <a:ext uri="{FF2B5EF4-FFF2-40B4-BE49-F238E27FC236}">
                  <a16:creationId xmlns:a16="http://schemas.microsoft.com/office/drawing/2014/main" id="{B791B486-ACCB-4731-891C-9B2FF434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96788" y="72104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9">
              <a:extLst>
                <a:ext uri="{FF2B5EF4-FFF2-40B4-BE49-F238E27FC236}">
                  <a16:creationId xmlns:a16="http://schemas.microsoft.com/office/drawing/2014/main" id="{881F663B-742F-4B18-9EEC-425CF3817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109160" y="952087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80">
              <a:extLst>
                <a:ext uri="{FF2B5EF4-FFF2-40B4-BE49-F238E27FC236}">
                  <a16:creationId xmlns:a16="http://schemas.microsoft.com/office/drawing/2014/main" id="{2C84BFA9-A28F-42D0-AA09-BFA6CAB68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103819" y="1189882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1">
              <a:extLst>
                <a:ext uri="{FF2B5EF4-FFF2-40B4-BE49-F238E27FC236}">
                  <a16:creationId xmlns:a16="http://schemas.microsoft.com/office/drawing/2014/main" id="{1BAA7F31-C0A0-4447-BF38-3698F585DB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86869" y="2202936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82">
              <a:extLst>
                <a:ext uri="{FF2B5EF4-FFF2-40B4-BE49-F238E27FC236}">
                  <a16:creationId xmlns:a16="http://schemas.microsoft.com/office/drawing/2014/main" id="{B9A620F2-3D35-4A32-B16C-89CE74421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94705" y="1980483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83">
              <a:extLst>
                <a:ext uri="{FF2B5EF4-FFF2-40B4-BE49-F238E27FC236}">
                  <a16:creationId xmlns:a16="http://schemas.microsoft.com/office/drawing/2014/main" id="{4D6420E0-3BDF-44BC-B4AD-D4DCEEB22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67262" y="1665695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4">
              <a:extLst>
                <a:ext uri="{FF2B5EF4-FFF2-40B4-BE49-F238E27FC236}">
                  <a16:creationId xmlns:a16="http://schemas.microsoft.com/office/drawing/2014/main" id="{EF852FAE-C00C-4555-A21B-1C78FF00F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78278" y="516456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6">
              <a:extLst>
                <a:ext uri="{FF2B5EF4-FFF2-40B4-BE49-F238E27FC236}">
                  <a16:creationId xmlns:a16="http://schemas.microsoft.com/office/drawing/2014/main" id="{015DE73A-6E8F-4AA3-8B47-D1E6BFAEA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88247" y="17044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89">
              <a:extLst>
                <a:ext uri="{FF2B5EF4-FFF2-40B4-BE49-F238E27FC236}">
                  <a16:creationId xmlns:a16="http://schemas.microsoft.com/office/drawing/2014/main" id="{1EF3E8F2-433E-4CFA-8523-B3F4B6305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3050" y="1453344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90">
              <a:extLst>
                <a:ext uri="{FF2B5EF4-FFF2-40B4-BE49-F238E27FC236}">
                  <a16:creationId xmlns:a16="http://schemas.microsoft.com/office/drawing/2014/main" id="{A8EC2038-DAA0-4BF3-8107-A1D5A142F3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120902" y="2076253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05">
              <a:extLst>
                <a:ext uri="{FF2B5EF4-FFF2-40B4-BE49-F238E27FC236}">
                  <a16:creationId xmlns:a16="http://schemas.microsoft.com/office/drawing/2014/main" id="{BC6254D8-0861-45F7-94C1-A8555BB87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34309" y="1981944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6">
              <a:extLst>
                <a:ext uri="{FF2B5EF4-FFF2-40B4-BE49-F238E27FC236}">
                  <a16:creationId xmlns:a16="http://schemas.microsoft.com/office/drawing/2014/main" id="{E625E972-AAF5-4A7E-83FE-90A83A717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23946" y="58906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7">
              <a:extLst>
                <a:ext uri="{FF2B5EF4-FFF2-40B4-BE49-F238E27FC236}">
                  <a16:creationId xmlns:a16="http://schemas.microsoft.com/office/drawing/2014/main" id="{6090BB8A-9986-4ADA-90FA-E32F815D5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9711" y="2269014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08">
              <a:extLst>
                <a:ext uri="{FF2B5EF4-FFF2-40B4-BE49-F238E27FC236}">
                  <a16:creationId xmlns:a16="http://schemas.microsoft.com/office/drawing/2014/main" id="{B85A1153-6C25-4F5D-B10F-F93E6D363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21617" y="119891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9">
              <a:extLst>
                <a:ext uri="{FF2B5EF4-FFF2-40B4-BE49-F238E27FC236}">
                  <a16:creationId xmlns:a16="http://schemas.microsoft.com/office/drawing/2014/main" id="{E47390EC-18C9-45EB-9499-ACC74C891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4814" y="1700235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10">
              <a:extLst>
                <a:ext uri="{FF2B5EF4-FFF2-40B4-BE49-F238E27FC236}">
                  <a16:creationId xmlns:a16="http://schemas.microsoft.com/office/drawing/2014/main" id="{30FC9C0E-04D5-400D-A024-F79E865D1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1670" y="34123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1">
              <a:extLst>
                <a:ext uri="{FF2B5EF4-FFF2-40B4-BE49-F238E27FC236}">
                  <a16:creationId xmlns:a16="http://schemas.microsoft.com/office/drawing/2014/main" id="{C516C6D1-0EC6-4F64-8824-2ACBA0BCE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2869" y="142873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12">
              <a:extLst>
                <a:ext uri="{FF2B5EF4-FFF2-40B4-BE49-F238E27FC236}">
                  <a16:creationId xmlns:a16="http://schemas.microsoft.com/office/drawing/2014/main" id="{EEB9BB28-7555-4868-8A1A-317E3CCD10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12372" y="91007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2">
              <a:extLst>
                <a:ext uri="{FF2B5EF4-FFF2-40B4-BE49-F238E27FC236}">
                  <a16:creationId xmlns:a16="http://schemas.microsoft.com/office/drawing/2014/main" id="{DF352A39-5DCA-42AC-ACE8-CC0F61703D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1547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3">
              <a:extLst>
                <a:ext uri="{FF2B5EF4-FFF2-40B4-BE49-F238E27FC236}">
                  <a16:creationId xmlns:a16="http://schemas.microsoft.com/office/drawing/2014/main" id="{60EBB535-208F-4849-9E96-53B9971CE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1460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4">
              <a:extLst>
                <a:ext uri="{FF2B5EF4-FFF2-40B4-BE49-F238E27FC236}">
                  <a16:creationId xmlns:a16="http://schemas.microsoft.com/office/drawing/2014/main" id="{BCD96233-15EF-4543-B9C5-CA5253AC9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84032" y="5338280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5">
              <a:extLst>
                <a:ext uri="{FF2B5EF4-FFF2-40B4-BE49-F238E27FC236}">
                  <a16:creationId xmlns:a16="http://schemas.microsoft.com/office/drawing/2014/main" id="{CF3994DF-D5ED-45DB-826C-A4531DF8C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1042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6">
              <a:extLst>
                <a:ext uri="{FF2B5EF4-FFF2-40B4-BE49-F238E27FC236}">
                  <a16:creationId xmlns:a16="http://schemas.microsoft.com/office/drawing/2014/main" id="{E0114E4D-A88A-403A-B4BF-6687B1FC1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3179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7">
              <a:extLst>
                <a:ext uri="{FF2B5EF4-FFF2-40B4-BE49-F238E27FC236}">
                  <a16:creationId xmlns:a16="http://schemas.microsoft.com/office/drawing/2014/main" id="{0CA46612-D58D-4AA5-B800-7ED35828BE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4945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8">
              <a:extLst>
                <a:ext uri="{FF2B5EF4-FFF2-40B4-BE49-F238E27FC236}">
                  <a16:creationId xmlns:a16="http://schemas.microsoft.com/office/drawing/2014/main" id="{591A86C8-305F-45B1-A8B6-3A30A4B38B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32614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9">
              <a:extLst>
                <a:ext uri="{FF2B5EF4-FFF2-40B4-BE49-F238E27FC236}">
                  <a16:creationId xmlns:a16="http://schemas.microsoft.com/office/drawing/2014/main" id="{A7FABED8-48B7-4734-A612-FBE652656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4722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40">
              <a:extLst>
                <a:ext uri="{FF2B5EF4-FFF2-40B4-BE49-F238E27FC236}">
                  <a16:creationId xmlns:a16="http://schemas.microsoft.com/office/drawing/2014/main" id="{243BE91E-2B74-406E-B9D2-CF3138EC9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9686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41">
              <a:extLst>
                <a:ext uri="{FF2B5EF4-FFF2-40B4-BE49-F238E27FC236}">
                  <a16:creationId xmlns:a16="http://schemas.microsoft.com/office/drawing/2014/main" id="{F37AEA50-01C6-4691-8FA1-7E299BCA9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3179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42">
              <a:extLst>
                <a:ext uri="{FF2B5EF4-FFF2-40B4-BE49-F238E27FC236}">
                  <a16:creationId xmlns:a16="http://schemas.microsoft.com/office/drawing/2014/main" id="{A736913D-B8FC-479E-AA14-C18815AD8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78613" y="5490375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44">
              <a:extLst>
                <a:ext uri="{FF2B5EF4-FFF2-40B4-BE49-F238E27FC236}">
                  <a16:creationId xmlns:a16="http://schemas.microsoft.com/office/drawing/2014/main" id="{CBB0E630-D998-47AF-9E54-0FD6C92186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05137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45">
              <a:extLst>
                <a:ext uri="{FF2B5EF4-FFF2-40B4-BE49-F238E27FC236}">
                  <a16:creationId xmlns:a16="http://schemas.microsoft.com/office/drawing/2014/main" id="{BB51A47C-E2F5-46B8-83A1-39880822C3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59352" y="575246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46">
              <a:extLst>
                <a:ext uri="{FF2B5EF4-FFF2-40B4-BE49-F238E27FC236}">
                  <a16:creationId xmlns:a16="http://schemas.microsoft.com/office/drawing/2014/main" id="{932E215A-211D-4622-9EDF-811E4BAFBF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32045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47">
              <a:extLst>
                <a:ext uri="{FF2B5EF4-FFF2-40B4-BE49-F238E27FC236}">
                  <a16:creationId xmlns:a16="http://schemas.microsoft.com/office/drawing/2014/main" id="{86D90953-B2B8-4A6D-963E-985D3D279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90190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48">
              <a:extLst>
                <a:ext uri="{FF2B5EF4-FFF2-40B4-BE49-F238E27FC236}">
                  <a16:creationId xmlns:a16="http://schemas.microsoft.com/office/drawing/2014/main" id="{32D4D340-FB6E-4E98-A44E-DA02CF7A5C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85447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49">
              <a:extLst>
                <a:ext uri="{FF2B5EF4-FFF2-40B4-BE49-F238E27FC236}">
                  <a16:creationId xmlns:a16="http://schemas.microsoft.com/office/drawing/2014/main" id="{923308B4-4A82-4DB8-84F5-17F107584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95269" y="648643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62">
              <a:extLst>
                <a:ext uri="{FF2B5EF4-FFF2-40B4-BE49-F238E27FC236}">
                  <a16:creationId xmlns:a16="http://schemas.microsoft.com/office/drawing/2014/main" id="{4A3BBCB7-915D-49E4-9637-49EEC7296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63927" y="2950571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63">
              <a:extLst>
                <a:ext uri="{FF2B5EF4-FFF2-40B4-BE49-F238E27FC236}">
                  <a16:creationId xmlns:a16="http://schemas.microsoft.com/office/drawing/2014/main" id="{DCCFB289-1B21-4B18-A4C2-F6B90A188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75285" y="4089184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64">
              <a:extLst>
                <a:ext uri="{FF2B5EF4-FFF2-40B4-BE49-F238E27FC236}">
                  <a16:creationId xmlns:a16="http://schemas.microsoft.com/office/drawing/2014/main" id="{BA95FC3F-2B17-490E-AB71-071E0890D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3236" y="268226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65">
              <a:extLst>
                <a:ext uri="{FF2B5EF4-FFF2-40B4-BE49-F238E27FC236}">
                  <a16:creationId xmlns:a16="http://schemas.microsoft.com/office/drawing/2014/main" id="{691A1360-1623-4EB9-9C7A-65F2CAEBB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3867" y="3826278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66">
              <a:extLst>
                <a:ext uri="{FF2B5EF4-FFF2-40B4-BE49-F238E27FC236}">
                  <a16:creationId xmlns:a16="http://schemas.microsoft.com/office/drawing/2014/main" id="{ABCE1120-7682-4074-8190-4B4F65A7C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1649" y="5372714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67">
              <a:extLst>
                <a:ext uri="{FF2B5EF4-FFF2-40B4-BE49-F238E27FC236}">
                  <a16:creationId xmlns:a16="http://schemas.microsoft.com/office/drawing/2014/main" id="{682A8DF3-E4CC-47A8-B3E0-200ECC560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11829" y="4588736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68">
              <a:extLst>
                <a:ext uri="{FF2B5EF4-FFF2-40B4-BE49-F238E27FC236}">
                  <a16:creationId xmlns:a16="http://schemas.microsoft.com/office/drawing/2014/main" id="{EB91FF40-9F0D-4296-8A06-29DCE64A98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9217" y="324599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69">
              <a:extLst>
                <a:ext uri="{FF2B5EF4-FFF2-40B4-BE49-F238E27FC236}">
                  <a16:creationId xmlns:a16="http://schemas.microsoft.com/office/drawing/2014/main" id="{56EE39D5-D7CD-44ED-B21C-C1222DB1B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18474" y="5654959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70">
              <a:extLst>
                <a:ext uri="{FF2B5EF4-FFF2-40B4-BE49-F238E27FC236}">
                  <a16:creationId xmlns:a16="http://schemas.microsoft.com/office/drawing/2014/main" id="{1C65B9CC-1020-47B2-BD6A-01642D100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82687" y="6246703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71">
              <a:extLst>
                <a:ext uri="{FF2B5EF4-FFF2-40B4-BE49-F238E27FC236}">
                  <a16:creationId xmlns:a16="http://schemas.microsoft.com/office/drawing/2014/main" id="{14AE5CE8-179F-4637-B418-FCBB775F0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0017" y="513430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72">
              <a:extLst>
                <a:ext uri="{FF2B5EF4-FFF2-40B4-BE49-F238E27FC236}">
                  <a16:creationId xmlns:a16="http://schemas.microsoft.com/office/drawing/2014/main" id="{A887C011-3342-49F5-ABA6-21BC4E16F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26754" y="490745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73">
              <a:extLst>
                <a:ext uri="{FF2B5EF4-FFF2-40B4-BE49-F238E27FC236}">
                  <a16:creationId xmlns:a16="http://schemas.microsoft.com/office/drawing/2014/main" id="{59453A63-F4C1-484C-BD63-45BCF1F89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1627" y="4407815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74">
              <a:extLst>
                <a:ext uri="{FF2B5EF4-FFF2-40B4-BE49-F238E27FC236}">
                  <a16:creationId xmlns:a16="http://schemas.microsoft.com/office/drawing/2014/main" id="{E32981CE-84F8-46C0-8DED-9AB671768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99579" y="5988099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75">
              <a:extLst>
                <a:ext uri="{FF2B5EF4-FFF2-40B4-BE49-F238E27FC236}">
                  <a16:creationId xmlns:a16="http://schemas.microsoft.com/office/drawing/2014/main" id="{4534D7C6-DC5B-4AF8-9DA0-56212A899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94588" y="2442495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77">
              <a:extLst>
                <a:ext uri="{FF2B5EF4-FFF2-40B4-BE49-F238E27FC236}">
                  <a16:creationId xmlns:a16="http://schemas.microsoft.com/office/drawing/2014/main" id="{B1BEA7AD-37D1-4AAA-8229-E3B97FE5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99834" y="360677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85">
              <a:extLst>
                <a:ext uri="{FF2B5EF4-FFF2-40B4-BE49-F238E27FC236}">
                  <a16:creationId xmlns:a16="http://schemas.microsoft.com/office/drawing/2014/main" id="{D5C0F08C-8A9A-438B-A79C-56393D3A6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86093" y="6434597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87">
              <a:extLst>
                <a:ext uri="{FF2B5EF4-FFF2-40B4-BE49-F238E27FC236}">
                  <a16:creationId xmlns:a16="http://schemas.microsoft.com/office/drawing/2014/main" id="{30753EBC-ED22-4E17-ABDA-227B5CFD0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73572" y="665763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88">
              <a:extLst>
                <a:ext uri="{FF2B5EF4-FFF2-40B4-BE49-F238E27FC236}">
                  <a16:creationId xmlns:a16="http://schemas.microsoft.com/office/drawing/2014/main" id="{A94AC8E0-5C8C-4D6F-B9CA-656EEFFA0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74133" y="5704047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91">
              <a:extLst>
                <a:ext uri="{FF2B5EF4-FFF2-40B4-BE49-F238E27FC236}">
                  <a16:creationId xmlns:a16="http://schemas.microsoft.com/office/drawing/2014/main" id="{4A615F4B-80CC-4BE4-97FC-F2740A759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13129" y="276408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92">
              <a:extLst>
                <a:ext uri="{FF2B5EF4-FFF2-40B4-BE49-F238E27FC236}">
                  <a16:creationId xmlns:a16="http://schemas.microsoft.com/office/drawing/2014/main" id="{1D7E58FA-59C0-4718-828C-F91E25EFB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92169" y="2420506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93">
              <a:extLst>
                <a:ext uri="{FF2B5EF4-FFF2-40B4-BE49-F238E27FC236}">
                  <a16:creationId xmlns:a16="http://schemas.microsoft.com/office/drawing/2014/main" id="{55065554-1272-4ECE-B22F-170868FB4A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1671" y="3285274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94">
              <a:extLst>
                <a:ext uri="{FF2B5EF4-FFF2-40B4-BE49-F238E27FC236}">
                  <a16:creationId xmlns:a16="http://schemas.microsoft.com/office/drawing/2014/main" id="{A89E6A52-5885-46AF-A6B8-3DC62B0AA8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56777" y="536745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95">
              <a:extLst>
                <a:ext uri="{FF2B5EF4-FFF2-40B4-BE49-F238E27FC236}">
                  <a16:creationId xmlns:a16="http://schemas.microsoft.com/office/drawing/2014/main" id="{406F86F3-42D9-4044-A2DF-A10E55B2D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75128" y="305586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96">
              <a:extLst>
                <a:ext uri="{FF2B5EF4-FFF2-40B4-BE49-F238E27FC236}">
                  <a16:creationId xmlns:a16="http://schemas.microsoft.com/office/drawing/2014/main" id="{78EE9897-2427-4EF2-AD28-A15F3F1DD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0514" y="3575426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97">
              <a:extLst>
                <a:ext uri="{FF2B5EF4-FFF2-40B4-BE49-F238E27FC236}">
                  <a16:creationId xmlns:a16="http://schemas.microsoft.com/office/drawing/2014/main" id="{3D2527FB-2D05-46C1-8B31-AA27268A0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09826" y="4784277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98">
              <a:extLst>
                <a:ext uri="{FF2B5EF4-FFF2-40B4-BE49-F238E27FC236}">
                  <a16:creationId xmlns:a16="http://schemas.microsoft.com/office/drawing/2014/main" id="{E3BB7F0B-230B-4131-B907-6681669A2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52311" y="4265818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99">
              <a:extLst>
                <a:ext uri="{FF2B5EF4-FFF2-40B4-BE49-F238E27FC236}">
                  <a16:creationId xmlns:a16="http://schemas.microsoft.com/office/drawing/2014/main" id="{63F7D758-ED8D-47BF-B96D-72E9E1BD00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5206" y="4473676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00">
              <a:extLst>
                <a:ext uri="{FF2B5EF4-FFF2-40B4-BE49-F238E27FC236}">
                  <a16:creationId xmlns:a16="http://schemas.microsoft.com/office/drawing/2014/main" id="{5BF79E99-0A91-4BBD-ABE7-A59692442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54715" y="389425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01">
              <a:extLst>
                <a:ext uri="{FF2B5EF4-FFF2-40B4-BE49-F238E27FC236}">
                  <a16:creationId xmlns:a16="http://schemas.microsoft.com/office/drawing/2014/main" id="{3ECCA7F3-ED75-4BCE-8718-FD4D11570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9432" y="510246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02">
              <a:extLst>
                <a:ext uri="{FF2B5EF4-FFF2-40B4-BE49-F238E27FC236}">
                  <a16:creationId xmlns:a16="http://schemas.microsoft.com/office/drawing/2014/main" id="{88386EEF-017F-4AB5-BC44-0B7FA85962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5611" y="5662850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03">
              <a:extLst>
                <a:ext uri="{FF2B5EF4-FFF2-40B4-BE49-F238E27FC236}">
                  <a16:creationId xmlns:a16="http://schemas.microsoft.com/office/drawing/2014/main" id="{D6C9829E-897B-48B6-9304-1E01719AF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28519" y="593327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04">
              <a:extLst>
                <a:ext uri="{FF2B5EF4-FFF2-40B4-BE49-F238E27FC236}">
                  <a16:creationId xmlns:a16="http://schemas.microsoft.com/office/drawing/2014/main" id="{2EEFD49A-26A6-4211-A6DE-076555F17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43979" y="246418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13">
              <a:extLst>
                <a:ext uri="{FF2B5EF4-FFF2-40B4-BE49-F238E27FC236}">
                  <a16:creationId xmlns:a16="http://schemas.microsoft.com/office/drawing/2014/main" id="{B26871A2-C833-4B31-B07D-7F3E270A5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95320" y="4852103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14">
              <a:extLst>
                <a:ext uri="{FF2B5EF4-FFF2-40B4-BE49-F238E27FC236}">
                  <a16:creationId xmlns:a16="http://schemas.microsoft.com/office/drawing/2014/main" id="{C7F8FAF5-1EA4-4584-97AE-25B75ABAE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98724" y="3618418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15">
              <a:extLst>
                <a:ext uri="{FF2B5EF4-FFF2-40B4-BE49-F238E27FC236}">
                  <a16:creationId xmlns:a16="http://schemas.microsoft.com/office/drawing/2014/main" id="{51BB76A3-D19C-4017-9394-ED70BC8E1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93011" y="4281272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17">
              <a:extLst>
                <a:ext uri="{FF2B5EF4-FFF2-40B4-BE49-F238E27FC236}">
                  <a16:creationId xmlns:a16="http://schemas.microsoft.com/office/drawing/2014/main" id="{EDC646D8-FDF1-4DBA-A082-867832735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80328" y="597695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18">
              <a:extLst>
                <a:ext uri="{FF2B5EF4-FFF2-40B4-BE49-F238E27FC236}">
                  <a16:creationId xmlns:a16="http://schemas.microsoft.com/office/drawing/2014/main" id="{EA49D8FA-BEC0-41B7-BAE4-A8064CD83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65862" y="6537706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19">
              <a:extLst>
                <a:ext uri="{FF2B5EF4-FFF2-40B4-BE49-F238E27FC236}">
                  <a16:creationId xmlns:a16="http://schemas.microsoft.com/office/drawing/2014/main" id="{00B44CAF-013D-49AD-8C73-4FE0AB149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0297" y="6291485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8">
              <a:extLst>
                <a:ext uri="{FF2B5EF4-FFF2-40B4-BE49-F238E27FC236}">
                  <a16:creationId xmlns:a16="http://schemas.microsoft.com/office/drawing/2014/main" id="{661FC4FE-1390-4C3A-A6E8-B21ECCF7D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9202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8">
              <a:extLst>
                <a:ext uri="{FF2B5EF4-FFF2-40B4-BE49-F238E27FC236}">
                  <a16:creationId xmlns:a16="http://schemas.microsoft.com/office/drawing/2014/main" id="{950FCDA6-75E5-4D0C-A8B0-BF475CF80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37427" y="9710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85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121B47-384D-4AA6-BFEE-9EB117D2A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44FE611-D30E-F7DF-8CFF-57DDE4E21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560" y="765690"/>
            <a:ext cx="4773663" cy="3306031"/>
          </a:xfrm>
        </p:spPr>
        <p:txBody>
          <a:bodyPr>
            <a:normAutofit/>
          </a:bodyPr>
          <a:lstStyle/>
          <a:p>
            <a:r>
              <a:rPr lang="pl-PL" dirty="0" err="1"/>
              <a:t>Thank</a:t>
            </a:r>
            <a:r>
              <a:rPr lang="pl-PL" dirty="0"/>
              <a:t> </a:t>
            </a:r>
            <a:r>
              <a:rPr lang="pl-PL" dirty="0" err="1"/>
              <a:t>you</a:t>
            </a:r>
            <a:r>
              <a:rPr lang="pl-PL" dirty="0"/>
              <a:t>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F810C88-6563-295E-FEEB-A4A1E59C6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261" y="4431888"/>
            <a:ext cx="4054260" cy="16305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err="1">
                <a:latin typeface="Verdana Pro Cond Black"/>
              </a:rPr>
              <a:t>Merry</a:t>
            </a:r>
            <a:r>
              <a:rPr lang="pl-PL">
                <a:latin typeface="Verdana Pro Cond Black"/>
              </a:rPr>
              <a:t> </a:t>
            </a:r>
            <a:r>
              <a:rPr lang="pl-PL" err="1">
                <a:latin typeface="Verdana Pro Cond Black"/>
              </a:rPr>
              <a:t>christmas</a:t>
            </a:r>
            <a:r>
              <a:rPr lang="pl-PL">
                <a:latin typeface="Verdana Pro Cond Black"/>
              </a:rPr>
              <a:t> </a:t>
            </a:r>
            <a:r>
              <a:rPr lang="pl-PL" err="1">
                <a:latin typeface="Verdana Pro Cond Black"/>
              </a:rPr>
              <a:t>everyone</a:t>
            </a:r>
            <a:endParaRPr lang="pl-PL">
              <a:latin typeface="Verdana Pro Cond Black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CB9C70C-9B50-4D83-B8B9-1A0FFA2CB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52693" y="20697"/>
            <a:ext cx="1862695" cy="6816606"/>
            <a:chOff x="9952693" y="20697"/>
            <a:chExt cx="1862695" cy="681660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E1E57A5-A4F5-41D5-9E12-FA9144457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674062" y="20697"/>
              <a:ext cx="1141326" cy="6816606"/>
              <a:chOff x="5889776" y="13394"/>
              <a:chExt cx="1141326" cy="6816606"/>
            </a:xfrm>
          </p:grpSpPr>
          <p:sp>
            <p:nvSpPr>
              <p:cNvPr id="101" name="Freeform 8">
                <a:extLst>
                  <a:ext uri="{FF2B5EF4-FFF2-40B4-BE49-F238E27FC236}">
                    <a16:creationId xmlns:a16="http://schemas.microsoft.com/office/drawing/2014/main" id="{ADBCFAC3-B2EB-4241-B9C9-AC317FCE77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8443" y="671857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">
                <a:extLst>
                  <a:ext uri="{FF2B5EF4-FFF2-40B4-BE49-F238E27FC236}">
                    <a16:creationId xmlns:a16="http://schemas.microsoft.com/office/drawing/2014/main" id="{86F38B84-C3BC-48A8-9EEF-3077223C40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5468" y="152241"/>
                <a:ext cx="138242" cy="88130"/>
              </a:xfrm>
              <a:custGeom>
                <a:avLst/>
                <a:gdLst>
                  <a:gd name="T0" fmla="*/ 22 w 42"/>
                  <a:gd name="T1" fmla="*/ 0 h 29"/>
                  <a:gd name="T2" fmla="*/ 14 w 42"/>
                  <a:gd name="T3" fmla="*/ 25 h 29"/>
                  <a:gd name="T4" fmla="*/ 22 w 42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9">
                    <a:moveTo>
                      <a:pt x="22" y="0"/>
                    </a:moveTo>
                    <a:cubicBezTo>
                      <a:pt x="42" y="7"/>
                      <a:pt x="28" y="29"/>
                      <a:pt x="14" y="25"/>
                    </a:cubicBezTo>
                    <a:cubicBezTo>
                      <a:pt x="0" y="18"/>
                      <a:pt x="8" y="1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5">
                <a:extLst>
                  <a:ext uri="{FF2B5EF4-FFF2-40B4-BE49-F238E27FC236}">
                    <a16:creationId xmlns:a16="http://schemas.microsoft.com/office/drawing/2014/main" id="{E288352D-6F27-4727-9241-658737B623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9398" y="666438"/>
                <a:ext cx="121406" cy="72626"/>
              </a:xfrm>
              <a:custGeom>
                <a:avLst/>
                <a:gdLst>
                  <a:gd name="T0" fmla="*/ 16 w 37"/>
                  <a:gd name="T1" fmla="*/ 0 h 24"/>
                  <a:gd name="T2" fmla="*/ 11 w 37"/>
                  <a:gd name="T3" fmla="*/ 24 h 24"/>
                  <a:gd name="T4" fmla="*/ 16 w 37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4">
                    <a:moveTo>
                      <a:pt x="16" y="0"/>
                    </a:moveTo>
                    <a:cubicBezTo>
                      <a:pt x="37" y="6"/>
                      <a:pt x="30" y="20"/>
                      <a:pt x="11" y="24"/>
                    </a:cubicBezTo>
                    <a:cubicBezTo>
                      <a:pt x="0" y="17"/>
                      <a:pt x="5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8">
                <a:extLst>
                  <a:ext uri="{FF2B5EF4-FFF2-40B4-BE49-F238E27FC236}">
                    <a16:creationId xmlns:a16="http://schemas.microsoft.com/office/drawing/2014/main" id="{6AC265CB-8E11-45EF-8A58-9FCB96E0D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2812" y="409695"/>
                <a:ext cx="138242" cy="78339"/>
              </a:xfrm>
              <a:custGeom>
                <a:avLst/>
                <a:gdLst>
                  <a:gd name="T0" fmla="*/ 6 w 42"/>
                  <a:gd name="T1" fmla="*/ 6 h 26"/>
                  <a:gd name="T2" fmla="*/ 21 w 42"/>
                  <a:gd name="T3" fmla="*/ 26 h 26"/>
                  <a:gd name="T4" fmla="*/ 6 w 42"/>
                  <a:gd name="T5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6">
                    <a:moveTo>
                      <a:pt x="6" y="6"/>
                    </a:moveTo>
                    <a:cubicBezTo>
                      <a:pt x="25" y="0"/>
                      <a:pt x="42" y="17"/>
                      <a:pt x="21" y="26"/>
                    </a:cubicBezTo>
                    <a:cubicBezTo>
                      <a:pt x="9" y="26"/>
                      <a:pt x="0" y="16"/>
                      <a:pt x="6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9">
                <a:extLst>
                  <a:ext uri="{FF2B5EF4-FFF2-40B4-BE49-F238E27FC236}">
                    <a16:creationId xmlns:a16="http://schemas.microsoft.com/office/drawing/2014/main" id="{DABD6D60-E6DC-4EFB-B755-7954BBAB80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2730" y="2096571"/>
                <a:ext cx="124951" cy="69362"/>
              </a:xfrm>
              <a:custGeom>
                <a:avLst/>
                <a:gdLst>
                  <a:gd name="T0" fmla="*/ 16 w 38"/>
                  <a:gd name="T1" fmla="*/ 0 h 23"/>
                  <a:gd name="T2" fmla="*/ 10 w 38"/>
                  <a:gd name="T3" fmla="*/ 23 h 23"/>
                  <a:gd name="T4" fmla="*/ 1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16" y="0"/>
                    </a:moveTo>
                    <a:cubicBezTo>
                      <a:pt x="38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0">
                <a:extLst>
                  <a:ext uri="{FF2B5EF4-FFF2-40B4-BE49-F238E27FC236}">
                    <a16:creationId xmlns:a16="http://schemas.microsoft.com/office/drawing/2014/main" id="{CF6F209B-B481-49BF-87A6-6201C22D8D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97493" y="2294129"/>
                <a:ext cx="128495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22">
                <a:extLst>
                  <a:ext uri="{FF2B5EF4-FFF2-40B4-BE49-F238E27FC236}">
                    <a16:creationId xmlns:a16="http://schemas.microsoft.com/office/drawing/2014/main" id="{F1FA7743-5F0C-45CC-8886-3340214982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6832" y="1123972"/>
                <a:ext cx="150648" cy="99554"/>
              </a:xfrm>
              <a:custGeom>
                <a:avLst/>
                <a:gdLst>
                  <a:gd name="T0" fmla="*/ 26 w 46"/>
                  <a:gd name="T1" fmla="*/ 0 h 33"/>
                  <a:gd name="T2" fmla="*/ 38 w 46"/>
                  <a:gd name="T3" fmla="*/ 22 h 33"/>
                  <a:gd name="T4" fmla="*/ 26 w 46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33">
                    <a:moveTo>
                      <a:pt x="26" y="0"/>
                    </a:moveTo>
                    <a:cubicBezTo>
                      <a:pt x="29" y="0"/>
                      <a:pt x="46" y="16"/>
                      <a:pt x="38" y="22"/>
                    </a:cubicBezTo>
                    <a:cubicBezTo>
                      <a:pt x="16" y="33"/>
                      <a:pt x="0" y="5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23">
                <a:extLst>
                  <a:ext uri="{FF2B5EF4-FFF2-40B4-BE49-F238E27FC236}">
                    <a16:creationId xmlns:a16="http://schemas.microsoft.com/office/drawing/2014/main" id="{916D9D0F-5354-4875-9938-6387BFAEA3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0519" y="911406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8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10"/>
                      <a:pt x="28" y="27"/>
                      <a:pt x="8" y="20"/>
                    </a:cubicBezTo>
                    <a:cubicBezTo>
                      <a:pt x="0" y="8"/>
                      <a:pt x="7" y="2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26">
                <a:extLst>
                  <a:ext uri="{FF2B5EF4-FFF2-40B4-BE49-F238E27FC236}">
                    <a16:creationId xmlns:a16="http://schemas.microsoft.com/office/drawing/2014/main" id="{0E294183-C628-4365-B907-E607D3DB12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7743" y="1395113"/>
                <a:ext cx="127608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5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2"/>
                      <a:pt x="36" y="26"/>
                      <a:pt x="20" y="25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27">
                <a:extLst>
                  <a:ext uri="{FF2B5EF4-FFF2-40B4-BE49-F238E27FC236}">
                    <a16:creationId xmlns:a16="http://schemas.microsoft.com/office/drawing/2014/main" id="{86EA8FAD-5BF8-4312-84E8-774BCEBB41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8219" y="1832215"/>
                <a:ext cx="131153" cy="93843"/>
              </a:xfrm>
              <a:custGeom>
                <a:avLst/>
                <a:gdLst>
                  <a:gd name="T0" fmla="*/ 22 w 40"/>
                  <a:gd name="T1" fmla="*/ 0 h 31"/>
                  <a:gd name="T2" fmla="*/ 16 w 40"/>
                  <a:gd name="T3" fmla="*/ 25 h 31"/>
                  <a:gd name="T4" fmla="*/ 22 w 40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1">
                    <a:moveTo>
                      <a:pt x="22" y="0"/>
                    </a:moveTo>
                    <a:cubicBezTo>
                      <a:pt x="39" y="3"/>
                      <a:pt x="40" y="31"/>
                      <a:pt x="16" y="25"/>
                    </a:cubicBezTo>
                    <a:cubicBezTo>
                      <a:pt x="0" y="7"/>
                      <a:pt x="13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28">
                <a:extLst>
                  <a:ext uri="{FF2B5EF4-FFF2-40B4-BE49-F238E27FC236}">
                    <a16:creationId xmlns:a16="http://schemas.microsoft.com/office/drawing/2014/main" id="{3464AF92-0BBD-433C-B88A-B18E00B14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5303" y="1609623"/>
                <a:ext cx="127608" cy="69362"/>
              </a:xfrm>
              <a:custGeom>
                <a:avLst/>
                <a:gdLst>
                  <a:gd name="T0" fmla="*/ 16 w 39"/>
                  <a:gd name="T1" fmla="*/ 0 h 23"/>
                  <a:gd name="T2" fmla="*/ 11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7"/>
                      <a:pt x="31" y="17"/>
                      <a:pt x="11" y="23"/>
                    </a:cubicBezTo>
                    <a:cubicBezTo>
                      <a:pt x="0" y="16"/>
                      <a:pt x="4" y="2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30">
                <a:extLst>
                  <a:ext uri="{FF2B5EF4-FFF2-40B4-BE49-F238E27FC236}">
                    <a16:creationId xmlns:a16="http://schemas.microsoft.com/office/drawing/2014/main" id="{F4CE669E-8A98-4951-BC23-D1A03B0181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0553" y="1152725"/>
                <a:ext cx="9748" cy="5712"/>
              </a:xfrm>
              <a:custGeom>
                <a:avLst/>
                <a:gdLst>
                  <a:gd name="T0" fmla="*/ 1 w 3"/>
                  <a:gd name="T1" fmla="*/ 0 h 2"/>
                  <a:gd name="T2" fmla="*/ 2 w 3"/>
                  <a:gd name="T3" fmla="*/ 2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1"/>
                      <a:pt x="3" y="2"/>
                      <a:pt x="2" y="2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43">
                <a:extLst>
                  <a:ext uri="{FF2B5EF4-FFF2-40B4-BE49-F238E27FC236}">
                    <a16:creationId xmlns:a16="http://schemas.microsoft.com/office/drawing/2014/main" id="{5BB7130C-3DF5-4615-BD83-A75F700915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34545" y="860614"/>
                <a:ext cx="143559" cy="75075"/>
              </a:xfrm>
              <a:custGeom>
                <a:avLst/>
                <a:gdLst>
                  <a:gd name="T0" fmla="*/ 28 w 44"/>
                  <a:gd name="T1" fmla="*/ 0 h 25"/>
                  <a:gd name="T2" fmla="*/ 25 w 44"/>
                  <a:gd name="T3" fmla="*/ 25 h 25"/>
                  <a:gd name="T4" fmla="*/ 28 w 44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5">
                    <a:moveTo>
                      <a:pt x="28" y="0"/>
                    </a:moveTo>
                    <a:cubicBezTo>
                      <a:pt x="44" y="2"/>
                      <a:pt x="38" y="22"/>
                      <a:pt x="25" y="25"/>
                    </a:cubicBezTo>
                    <a:cubicBezTo>
                      <a:pt x="0" y="25"/>
                      <a:pt x="9" y="5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51">
                <a:extLst>
                  <a:ext uri="{FF2B5EF4-FFF2-40B4-BE49-F238E27FC236}">
                    <a16:creationId xmlns:a16="http://schemas.microsoft.com/office/drawing/2014/main" id="{EACB7AF9-EA00-4414-8437-3FDDB2E082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7514" y="1015030"/>
                <a:ext cx="115202" cy="90579"/>
              </a:xfrm>
              <a:custGeom>
                <a:avLst/>
                <a:gdLst>
                  <a:gd name="T0" fmla="*/ 19 w 35"/>
                  <a:gd name="T1" fmla="*/ 0 h 30"/>
                  <a:gd name="T2" fmla="*/ 33 w 35"/>
                  <a:gd name="T3" fmla="*/ 15 h 30"/>
                  <a:gd name="T4" fmla="*/ 25 w 35"/>
                  <a:gd name="T5" fmla="*/ 19 h 30"/>
                  <a:gd name="T6" fmla="*/ 19 w 35"/>
                  <a:gd name="T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0">
                    <a:moveTo>
                      <a:pt x="19" y="0"/>
                    </a:moveTo>
                    <a:cubicBezTo>
                      <a:pt x="26" y="0"/>
                      <a:pt x="35" y="8"/>
                      <a:pt x="33" y="15"/>
                    </a:cubicBezTo>
                    <a:cubicBezTo>
                      <a:pt x="30" y="12"/>
                      <a:pt x="27" y="17"/>
                      <a:pt x="25" y="19"/>
                    </a:cubicBezTo>
                    <a:cubicBezTo>
                      <a:pt x="7" y="30"/>
                      <a:pt x="0" y="5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52">
                <a:extLst>
                  <a:ext uri="{FF2B5EF4-FFF2-40B4-BE49-F238E27FC236}">
                    <a16:creationId xmlns:a16="http://schemas.microsoft.com/office/drawing/2014/main" id="{FC2519C3-3C5A-43C9-9ECF-D097278C18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4519" y="450599"/>
                <a:ext cx="118747" cy="81603"/>
              </a:xfrm>
              <a:custGeom>
                <a:avLst/>
                <a:gdLst>
                  <a:gd name="T0" fmla="*/ 21 w 36"/>
                  <a:gd name="T1" fmla="*/ 0 h 27"/>
                  <a:gd name="T2" fmla="*/ 22 w 36"/>
                  <a:gd name="T3" fmla="*/ 27 h 27"/>
                  <a:gd name="T4" fmla="*/ 21 w 36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21" y="0"/>
                    </a:moveTo>
                    <a:cubicBezTo>
                      <a:pt x="33" y="3"/>
                      <a:pt x="36" y="23"/>
                      <a:pt x="22" y="27"/>
                    </a:cubicBezTo>
                    <a:cubicBezTo>
                      <a:pt x="3" y="25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53">
                <a:extLst>
                  <a:ext uri="{FF2B5EF4-FFF2-40B4-BE49-F238E27FC236}">
                    <a16:creationId xmlns:a16="http://schemas.microsoft.com/office/drawing/2014/main" id="{62D72422-4E61-4321-BD7E-B56CC4B1A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600" y="1253803"/>
                <a:ext cx="127608" cy="79154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54">
                <a:extLst>
                  <a:ext uri="{FF2B5EF4-FFF2-40B4-BE49-F238E27FC236}">
                    <a16:creationId xmlns:a16="http://schemas.microsoft.com/office/drawing/2014/main" id="{05F207C0-A03D-4E9A-803E-D82A7BA7E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447" y="614227"/>
                <a:ext cx="134697" cy="105266"/>
              </a:xfrm>
              <a:custGeom>
                <a:avLst/>
                <a:gdLst>
                  <a:gd name="T0" fmla="*/ 28 w 41"/>
                  <a:gd name="T1" fmla="*/ 2 h 35"/>
                  <a:gd name="T2" fmla="*/ 40 w 41"/>
                  <a:gd name="T3" fmla="*/ 21 h 35"/>
                  <a:gd name="T4" fmla="*/ 28 w 41"/>
                  <a:gd name="T5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5">
                    <a:moveTo>
                      <a:pt x="28" y="2"/>
                    </a:moveTo>
                    <a:cubicBezTo>
                      <a:pt x="37" y="0"/>
                      <a:pt x="41" y="13"/>
                      <a:pt x="40" y="21"/>
                    </a:cubicBezTo>
                    <a:cubicBezTo>
                      <a:pt x="22" y="35"/>
                      <a:pt x="0" y="10"/>
                      <a:pt x="28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55">
                <a:extLst>
                  <a:ext uri="{FF2B5EF4-FFF2-40B4-BE49-F238E27FC236}">
                    <a16:creationId xmlns:a16="http://schemas.microsoft.com/office/drawing/2014/main" id="{255DAFDD-E023-4FF2-A2A7-6F405C8FCB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460" y="1463404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56">
                <a:extLst>
                  <a:ext uri="{FF2B5EF4-FFF2-40B4-BE49-F238E27FC236}">
                    <a16:creationId xmlns:a16="http://schemas.microsoft.com/office/drawing/2014/main" id="{75169B61-B4D2-4C2A-BF18-EB0AC8DE6A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156" y="2293440"/>
                <a:ext cx="128495" cy="72626"/>
              </a:xfrm>
              <a:custGeom>
                <a:avLst/>
                <a:gdLst>
                  <a:gd name="T0" fmla="*/ 21 w 39"/>
                  <a:gd name="T1" fmla="*/ 0 h 24"/>
                  <a:gd name="T2" fmla="*/ 22 w 39"/>
                  <a:gd name="T3" fmla="*/ 24 h 24"/>
                  <a:gd name="T4" fmla="*/ 21 w 39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4">
                    <a:moveTo>
                      <a:pt x="21" y="0"/>
                    </a:moveTo>
                    <a:cubicBezTo>
                      <a:pt x="37" y="0"/>
                      <a:pt x="39" y="23"/>
                      <a:pt x="22" y="24"/>
                    </a:cubicBezTo>
                    <a:cubicBezTo>
                      <a:pt x="7" y="22"/>
                      <a:pt x="0" y="5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57">
                <a:extLst>
                  <a:ext uri="{FF2B5EF4-FFF2-40B4-BE49-F238E27FC236}">
                    <a16:creationId xmlns:a16="http://schemas.microsoft.com/office/drawing/2014/main" id="{32FBF9CB-F983-4A89-A0D9-37056BB65B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609" y="1673149"/>
                <a:ext cx="140901" cy="93843"/>
              </a:xfrm>
              <a:custGeom>
                <a:avLst/>
                <a:gdLst>
                  <a:gd name="T0" fmla="*/ 27 w 43"/>
                  <a:gd name="T1" fmla="*/ 3 h 31"/>
                  <a:gd name="T2" fmla="*/ 40 w 43"/>
                  <a:gd name="T3" fmla="*/ 23 h 31"/>
                  <a:gd name="T4" fmla="*/ 27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7" y="3"/>
                    </a:moveTo>
                    <a:cubicBezTo>
                      <a:pt x="35" y="0"/>
                      <a:pt x="43" y="17"/>
                      <a:pt x="40" y="23"/>
                    </a:cubicBezTo>
                    <a:cubicBezTo>
                      <a:pt x="21" y="31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59">
                <a:extLst>
                  <a:ext uri="{FF2B5EF4-FFF2-40B4-BE49-F238E27FC236}">
                    <a16:creationId xmlns:a16="http://schemas.microsoft.com/office/drawing/2014/main" id="{F0884E69-5FA6-4C8C-A64C-DBB313AC2C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1059" y="255502"/>
                <a:ext cx="124063" cy="78339"/>
              </a:xfrm>
              <a:custGeom>
                <a:avLst/>
                <a:gdLst>
                  <a:gd name="T0" fmla="*/ 22 w 38"/>
                  <a:gd name="T1" fmla="*/ 0 h 26"/>
                  <a:gd name="T2" fmla="*/ 18 w 38"/>
                  <a:gd name="T3" fmla="*/ 26 h 26"/>
                  <a:gd name="T4" fmla="*/ 22 w 38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6">
                    <a:moveTo>
                      <a:pt x="22" y="0"/>
                    </a:moveTo>
                    <a:cubicBezTo>
                      <a:pt x="38" y="3"/>
                      <a:pt x="33" y="25"/>
                      <a:pt x="18" y="26"/>
                    </a:cubicBezTo>
                    <a:cubicBezTo>
                      <a:pt x="0" y="20"/>
                      <a:pt x="6" y="3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60">
                <a:extLst>
                  <a:ext uri="{FF2B5EF4-FFF2-40B4-BE49-F238E27FC236}">
                    <a16:creationId xmlns:a16="http://schemas.microsoft.com/office/drawing/2014/main" id="{ED1FD4E2-312B-48A6-9F17-2D0BD4CFB3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6290" y="1902943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61">
                <a:extLst>
                  <a:ext uri="{FF2B5EF4-FFF2-40B4-BE49-F238E27FC236}">
                    <a16:creationId xmlns:a16="http://schemas.microsoft.com/office/drawing/2014/main" id="{EA111918-CFCC-4C23-ADF2-ABCC68A7C5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2587" y="2137303"/>
                <a:ext cx="137356" cy="99554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5"/>
                      <a:pt x="16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78">
                <a:extLst>
                  <a:ext uri="{FF2B5EF4-FFF2-40B4-BE49-F238E27FC236}">
                    <a16:creationId xmlns:a16="http://schemas.microsoft.com/office/drawing/2014/main" id="{7E5CA7B2-3753-4B7D-A722-D95342BB8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1825" y="721042"/>
                <a:ext cx="147990" cy="75075"/>
              </a:xfrm>
              <a:custGeom>
                <a:avLst/>
                <a:gdLst>
                  <a:gd name="T0" fmla="*/ 22 w 45"/>
                  <a:gd name="T1" fmla="*/ 0 h 25"/>
                  <a:gd name="T2" fmla="*/ 28 w 45"/>
                  <a:gd name="T3" fmla="*/ 25 h 25"/>
                  <a:gd name="T4" fmla="*/ 22 w 45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5">
                    <a:moveTo>
                      <a:pt x="22" y="0"/>
                    </a:moveTo>
                    <a:cubicBezTo>
                      <a:pt x="32" y="1"/>
                      <a:pt x="45" y="21"/>
                      <a:pt x="28" y="25"/>
                    </a:cubicBezTo>
                    <a:cubicBezTo>
                      <a:pt x="9" y="23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79">
                <a:extLst>
                  <a:ext uri="{FF2B5EF4-FFF2-40B4-BE49-F238E27FC236}">
                    <a16:creationId xmlns:a16="http://schemas.microsoft.com/office/drawing/2014/main" id="{CC9214A9-8EEB-41B0-83FB-80BEBD9652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54197" y="952087"/>
                <a:ext cx="124063" cy="69362"/>
              </a:xfrm>
              <a:custGeom>
                <a:avLst/>
                <a:gdLst>
                  <a:gd name="T0" fmla="*/ 20 w 38"/>
                  <a:gd name="T1" fmla="*/ 0 h 23"/>
                  <a:gd name="T2" fmla="*/ 20 w 38"/>
                  <a:gd name="T3" fmla="*/ 22 h 23"/>
                  <a:gd name="T4" fmla="*/ 20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0" y="0"/>
                    </a:moveTo>
                    <a:cubicBezTo>
                      <a:pt x="37" y="3"/>
                      <a:pt x="38" y="23"/>
                      <a:pt x="20" y="22"/>
                    </a:cubicBezTo>
                    <a:cubicBezTo>
                      <a:pt x="8" y="18"/>
                      <a:pt x="0" y="5"/>
                      <a:pt x="2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80">
                <a:extLst>
                  <a:ext uri="{FF2B5EF4-FFF2-40B4-BE49-F238E27FC236}">
                    <a16:creationId xmlns:a16="http://schemas.microsoft.com/office/drawing/2014/main" id="{33157A90-4AF1-4A40-8125-803407C021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8856" y="1189882"/>
                <a:ext cx="124951" cy="66098"/>
              </a:xfrm>
              <a:custGeom>
                <a:avLst/>
                <a:gdLst>
                  <a:gd name="T0" fmla="*/ 21 w 38"/>
                  <a:gd name="T1" fmla="*/ 0 h 22"/>
                  <a:gd name="T2" fmla="*/ 21 w 38"/>
                  <a:gd name="T3" fmla="*/ 22 h 22"/>
                  <a:gd name="T4" fmla="*/ 21 w 38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2">
                    <a:moveTo>
                      <a:pt x="21" y="0"/>
                    </a:moveTo>
                    <a:cubicBezTo>
                      <a:pt x="37" y="2"/>
                      <a:pt x="38" y="20"/>
                      <a:pt x="21" y="22"/>
                    </a:cubicBezTo>
                    <a:cubicBezTo>
                      <a:pt x="9" y="16"/>
                      <a:pt x="0" y="6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81">
                <a:extLst>
                  <a:ext uri="{FF2B5EF4-FFF2-40B4-BE49-F238E27FC236}">
                    <a16:creationId xmlns:a16="http://schemas.microsoft.com/office/drawing/2014/main" id="{32D1FB24-5EA3-488F-913F-B3C1BB0367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1906" y="2202936"/>
                <a:ext cx="140901" cy="90579"/>
              </a:xfrm>
              <a:custGeom>
                <a:avLst/>
                <a:gdLst>
                  <a:gd name="T0" fmla="*/ 27 w 43"/>
                  <a:gd name="T1" fmla="*/ 3 h 30"/>
                  <a:gd name="T2" fmla="*/ 40 w 43"/>
                  <a:gd name="T3" fmla="*/ 22 h 30"/>
                  <a:gd name="T4" fmla="*/ 27 w 43"/>
                  <a:gd name="T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0">
                    <a:moveTo>
                      <a:pt x="27" y="3"/>
                    </a:moveTo>
                    <a:cubicBezTo>
                      <a:pt x="35" y="0"/>
                      <a:pt x="43" y="16"/>
                      <a:pt x="40" y="22"/>
                    </a:cubicBezTo>
                    <a:cubicBezTo>
                      <a:pt x="21" y="30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82">
                <a:extLst>
                  <a:ext uri="{FF2B5EF4-FFF2-40B4-BE49-F238E27FC236}">
                    <a16:creationId xmlns:a16="http://schemas.microsoft.com/office/drawing/2014/main" id="{58FC3262-B888-4936-87A0-9A494483A3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742" y="1980483"/>
                <a:ext cx="128495" cy="69362"/>
              </a:xfrm>
              <a:custGeom>
                <a:avLst/>
                <a:gdLst>
                  <a:gd name="T0" fmla="*/ 16 w 39"/>
                  <a:gd name="T1" fmla="*/ 0 h 23"/>
                  <a:gd name="T2" fmla="*/ 10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3">
                <a:extLst>
                  <a:ext uri="{FF2B5EF4-FFF2-40B4-BE49-F238E27FC236}">
                    <a16:creationId xmlns:a16="http://schemas.microsoft.com/office/drawing/2014/main" id="{127CA728-BAE0-47A3-B0CA-5EB4FD148E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2299" y="1665695"/>
                <a:ext cx="131153" cy="157493"/>
              </a:xfrm>
              <a:custGeom>
                <a:avLst/>
                <a:gdLst>
                  <a:gd name="T0" fmla="*/ 13 w 40"/>
                  <a:gd name="T1" fmla="*/ 7 h 52"/>
                  <a:gd name="T2" fmla="*/ 0 w 40"/>
                  <a:gd name="T3" fmla="*/ 24 h 52"/>
                  <a:gd name="T4" fmla="*/ 13 w 40"/>
                  <a:gd name="T5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52">
                    <a:moveTo>
                      <a:pt x="13" y="7"/>
                    </a:moveTo>
                    <a:cubicBezTo>
                      <a:pt x="40" y="12"/>
                      <a:pt x="18" y="52"/>
                      <a:pt x="0" y="24"/>
                    </a:cubicBezTo>
                    <a:cubicBezTo>
                      <a:pt x="2" y="0"/>
                      <a:pt x="6" y="17"/>
                      <a:pt x="13" y="7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84">
                <a:extLst>
                  <a:ext uri="{FF2B5EF4-FFF2-40B4-BE49-F238E27FC236}">
                    <a16:creationId xmlns:a16="http://schemas.microsoft.com/office/drawing/2014/main" id="{0130CB83-550A-45A8-A9AB-0A9E134291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3315" y="516456"/>
                <a:ext cx="131153" cy="88130"/>
              </a:xfrm>
              <a:custGeom>
                <a:avLst/>
                <a:gdLst>
                  <a:gd name="T0" fmla="*/ 18 w 40"/>
                  <a:gd name="T1" fmla="*/ 1 h 29"/>
                  <a:gd name="T2" fmla="*/ 6 w 40"/>
                  <a:gd name="T3" fmla="*/ 20 h 29"/>
                  <a:gd name="T4" fmla="*/ 18 w 40"/>
                  <a:gd name="T5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18" y="1"/>
                    </a:moveTo>
                    <a:cubicBezTo>
                      <a:pt x="40" y="6"/>
                      <a:pt x="25" y="29"/>
                      <a:pt x="6" y="20"/>
                    </a:cubicBezTo>
                    <a:cubicBezTo>
                      <a:pt x="0" y="10"/>
                      <a:pt x="5" y="0"/>
                      <a:pt x="1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86">
                <a:extLst>
                  <a:ext uri="{FF2B5EF4-FFF2-40B4-BE49-F238E27FC236}">
                    <a16:creationId xmlns:a16="http://schemas.microsoft.com/office/drawing/2014/main" id="{CAEE495A-5C27-457A-BD41-20611D5D02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3284" y="170447"/>
                <a:ext cx="131153" cy="112612"/>
              </a:xfrm>
              <a:custGeom>
                <a:avLst/>
                <a:gdLst>
                  <a:gd name="T0" fmla="*/ 22 w 40"/>
                  <a:gd name="T1" fmla="*/ 1 h 37"/>
                  <a:gd name="T2" fmla="*/ 15 w 40"/>
                  <a:gd name="T3" fmla="*/ 23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40" y="3"/>
                      <a:pt x="33" y="37"/>
                      <a:pt x="15" y="23"/>
                    </a:cubicBezTo>
                    <a:cubicBezTo>
                      <a:pt x="0" y="20"/>
                      <a:pt x="7" y="0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89">
                <a:extLst>
                  <a:ext uri="{FF2B5EF4-FFF2-40B4-BE49-F238E27FC236}">
                    <a16:creationId xmlns:a16="http://schemas.microsoft.com/office/drawing/2014/main" id="{BB1F32F7-014F-45A8-844E-56C76D98A7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087" y="1453344"/>
                <a:ext cx="134697" cy="93027"/>
              </a:xfrm>
              <a:custGeom>
                <a:avLst/>
                <a:gdLst>
                  <a:gd name="T0" fmla="*/ 23 w 41"/>
                  <a:gd name="T1" fmla="*/ 0 h 31"/>
                  <a:gd name="T2" fmla="*/ 16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3"/>
                      <a:pt x="41" y="31"/>
                      <a:pt x="16" y="25"/>
                    </a:cubicBezTo>
                    <a:cubicBezTo>
                      <a:pt x="0" y="7"/>
                      <a:pt x="14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90">
                <a:extLst>
                  <a:ext uri="{FF2B5EF4-FFF2-40B4-BE49-F238E27FC236}">
                    <a16:creationId xmlns:a16="http://schemas.microsoft.com/office/drawing/2014/main" id="{0CF27E5B-05B7-44DF-94AE-4365D50B88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65939" y="2076253"/>
                <a:ext cx="2659" cy="897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1" y="0"/>
                      <a:pt x="1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05">
                <a:extLst>
                  <a:ext uri="{FF2B5EF4-FFF2-40B4-BE49-F238E27FC236}">
                    <a16:creationId xmlns:a16="http://schemas.microsoft.com/office/drawing/2014/main" id="{BEEE0FD8-81BE-4670-A0B1-FD1C191910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79346" y="1981944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06">
                <a:extLst>
                  <a:ext uri="{FF2B5EF4-FFF2-40B4-BE49-F238E27FC236}">
                    <a16:creationId xmlns:a16="http://schemas.microsoft.com/office/drawing/2014/main" id="{9F9A6256-1F3C-46D5-8441-488BB1E8E4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8983" y="589065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07">
                <a:extLst>
                  <a:ext uri="{FF2B5EF4-FFF2-40B4-BE49-F238E27FC236}">
                    <a16:creationId xmlns:a16="http://schemas.microsoft.com/office/drawing/2014/main" id="{BD9DB765-92D3-4BCB-918F-60D8DCDD7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4748" y="2269014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08">
                <a:extLst>
                  <a:ext uri="{FF2B5EF4-FFF2-40B4-BE49-F238E27FC236}">
                    <a16:creationId xmlns:a16="http://schemas.microsoft.com/office/drawing/2014/main" id="{8AFA6628-0664-424D-905E-6FAE9FCFAA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6654" y="1198910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09">
                <a:extLst>
                  <a:ext uri="{FF2B5EF4-FFF2-40B4-BE49-F238E27FC236}">
                    <a16:creationId xmlns:a16="http://schemas.microsoft.com/office/drawing/2014/main" id="{433F27B3-462C-45E8-A759-DE553E29A3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9851" y="1700235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10">
                <a:extLst>
                  <a:ext uri="{FF2B5EF4-FFF2-40B4-BE49-F238E27FC236}">
                    <a16:creationId xmlns:a16="http://schemas.microsoft.com/office/drawing/2014/main" id="{7EC57FD0-F081-4D0F-B32F-E1963A8DE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7" y="341230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11">
                <a:extLst>
                  <a:ext uri="{FF2B5EF4-FFF2-40B4-BE49-F238E27FC236}">
                    <a16:creationId xmlns:a16="http://schemas.microsoft.com/office/drawing/2014/main" id="{B268BB25-E444-4C92-83A1-E4D6F070DB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7906" y="1428730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12">
                <a:extLst>
                  <a:ext uri="{FF2B5EF4-FFF2-40B4-BE49-F238E27FC236}">
                    <a16:creationId xmlns:a16="http://schemas.microsoft.com/office/drawing/2014/main" id="{9468C251-DE21-4B48-9BE9-25473D0F52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7409" y="910076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5">
                <a:extLst>
                  <a:ext uri="{FF2B5EF4-FFF2-40B4-BE49-F238E27FC236}">
                    <a16:creationId xmlns:a16="http://schemas.microsoft.com/office/drawing/2014/main" id="{69374DCE-92DD-446F-9C06-4FD9C171AB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3378" y="2765199"/>
                <a:ext cx="121406" cy="81603"/>
              </a:xfrm>
              <a:custGeom>
                <a:avLst/>
                <a:gdLst>
                  <a:gd name="T0" fmla="*/ 20 w 37"/>
                  <a:gd name="T1" fmla="*/ 1 h 27"/>
                  <a:gd name="T2" fmla="*/ 22 w 37"/>
                  <a:gd name="T3" fmla="*/ 27 h 27"/>
                  <a:gd name="T4" fmla="*/ 20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20" y="1"/>
                    </a:moveTo>
                    <a:cubicBezTo>
                      <a:pt x="31" y="1"/>
                      <a:pt x="37" y="24"/>
                      <a:pt x="22" y="27"/>
                    </a:cubicBezTo>
                    <a:cubicBezTo>
                      <a:pt x="2" y="27"/>
                      <a:pt x="0" y="0"/>
                      <a:pt x="20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6">
                <a:extLst>
                  <a:ext uri="{FF2B5EF4-FFF2-40B4-BE49-F238E27FC236}">
                    <a16:creationId xmlns:a16="http://schemas.microsoft.com/office/drawing/2014/main" id="{258E2296-D453-46D9-818C-D207E49689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4905" y="5109356"/>
                <a:ext cx="124063" cy="87315"/>
              </a:xfrm>
              <a:custGeom>
                <a:avLst/>
                <a:gdLst>
                  <a:gd name="T0" fmla="*/ 12 w 38"/>
                  <a:gd name="T1" fmla="*/ 3 h 29"/>
                  <a:gd name="T2" fmla="*/ 15 w 38"/>
                  <a:gd name="T3" fmla="*/ 29 h 29"/>
                  <a:gd name="T4" fmla="*/ 12 w 38"/>
                  <a:gd name="T5" fmla="*/ 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9">
                    <a:moveTo>
                      <a:pt x="12" y="3"/>
                    </a:moveTo>
                    <a:cubicBezTo>
                      <a:pt x="34" y="0"/>
                      <a:pt x="38" y="26"/>
                      <a:pt x="15" y="29"/>
                    </a:cubicBezTo>
                    <a:cubicBezTo>
                      <a:pt x="4" y="23"/>
                      <a:pt x="0" y="9"/>
                      <a:pt x="12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7">
                <a:extLst>
                  <a:ext uri="{FF2B5EF4-FFF2-40B4-BE49-F238E27FC236}">
                    <a16:creationId xmlns:a16="http://schemas.microsoft.com/office/drawing/2014/main" id="{48207F15-77EC-4A91-A365-6895A9C6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3335" y="2478886"/>
                <a:ext cx="138242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8">
                <a:extLst>
                  <a:ext uri="{FF2B5EF4-FFF2-40B4-BE49-F238E27FC236}">
                    <a16:creationId xmlns:a16="http://schemas.microsoft.com/office/drawing/2014/main" id="{A96D38DB-9495-4DBE-BDB7-EB1595D381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1783" y="4810310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9">
                <a:extLst>
                  <a:ext uri="{FF2B5EF4-FFF2-40B4-BE49-F238E27FC236}">
                    <a16:creationId xmlns:a16="http://schemas.microsoft.com/office/drawing/2014/main" id="{29B258E2-CEDB-45A9-B556-32AC71C4F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9921" y="4529838"/>
                <a:ext cx="121406" cy="88130"/>
              </a:xfrm>
              <a:custGeom>
                <a:avLst/>
                <a:gdLst>
                  <a:gd name="T0" fmla="*/ 18 w 37"/>
                  <a:gd name="T1" fmla="*/ 4 h 29"/>
                  <a:gd name="T2" fmla="*/ 22 w 37"/>
                  <a:gd name="T3" fmla="*/ 29 h 29"/>
                  <a:gd name="T4" fmla="*/ 18 w 37"/>
                  <a:gd name="T5" fmla="*/ 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9">
                    <a:moveTo>
                      <a:pt x="18" y="4"/>
                    </a:moveTo>
                    <a:cubicBezTo>
                      <a:pt x="35" y="0"/>
                      <a:pt x="37" y="28"/>
                      <a:pt x="22" y="29"/>
                    </a:cubicBezTo>
                    <a:cubicBezTo>
                      <a:pt x="7" y="28"/>
                      <a:pt x="0" y="14"/>
                      <a:pt x="18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1">
                <a:extLst>
                  <a:ext uri="{FF2B5EF4-FFF2-40B4-BE49-F238E27FC236}">
                    <a16:creationId xmlns:a16="http://schemas.microsoft.com/office/drawing/2014/main" id="{2D586C45-5DFF-41ED-AEB9-8F3858E4EC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0282" y="4268606"/>
                <a:ext cx="143559" cy="102819"/>
              </a:xfrm>
              <a:custGeom>
                <a:avLst/>
                <a:gdLst>
                  <a:gd name="T0" fmla="*/ 31 w 44"/>
                  <a:gd name="T1" fmla="*/ 1 h 34"/>
                  <a:gd name="T2" fmla="*/ 42 w 44"/>
                  <a:gd name="T3" fmla="*/ 19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2">
                <a:extLst>
                  <a:ext uri="{FF2B5EF4-FFF2-40B4-BE49-F238E27FC236}">
                    <a16:creationId xmlns:a16="http://schemas.microsoft.com/office/drawing/2014/main" id="{C9B4633B-7A14-4DFF-9B10-E15DE426C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2058" y="3766125"/>
                <a:ext cx="134697" cy="81603"/>
              </a:xfrm>
              <a:custGeom>
                <a:avLst/>
                <a:gdLst>
                  <a:gd name="T0" fmla="*/ 22 w 41"/>
                  <a:gd name="T1" fmla="*/ 0 h 27"/>
                  <a:gd name="T2" fmla="*/ 8 w 41"/>
                  <a:gd name="T3" fmla="*/ 20 h 27"/>
                  <a:gd name="T4" fmla="*/ 22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22" y="0"/>
                    </a:moveTo>
                    <a:cubicBezTo>
                      <a:pt x="41" y="12"/>
                      <a:pt x="24" y="27"/>
                      <a:pt x="8" y="20"/>
                    </a:cubicBezTo>
                    <a:cubicBezTo>
                      <a:pt x="0" y="7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3">
                <a:extLst>
                  <a:ext uri="{FF2B5EF4-FFF2-40B4-BE49-F238E27FC236}">
                    <a16:creationId xmlns:a16="http://schemas.microsoft.com/office/drawing/2014/main" id="{587B182B-8E16-43A1-A782-893619FC2C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6523" y="3170095"/>
                <a:ext cx="124951" cy="69362"/>
              </a:xfrm>
              <a:custGeom>
                <a:avLst/>
                <a:gdLst>
                  <a:gd name="T0" fmla="*/ 26 w 38"/>
                  <a:gd name="T1" fmla="*/ 0 h 23"/>
                  <a:gd name="T2" fmla="*/ 25 w 38"/>
                  <a:gd name="T3" fmla="*/ 23 h 23"/>
                  <a:gd name="T4" fmla="*/ 2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6" y="0"/>
                    </a:moveTo>
                    <a:cubicBezTo>
                      <a:pt x="38" y="0"/>
                      <a:pt x="37" y="20"/>
                      <a:pt x="25" y="23"/>
                    </a:cubicBezTo>
                    <a:cubicBezTo>
                      <a:pt x="0" y="23"/>
                      <a:pt x="5" y="1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4">
                <a:extLst>
                  <a:ext uri="{FF2B5EF4-FFF2-40B4-BE49-F238E27FC236}">
                    <a16:creationId xmlns:a16="http://schemas.microsoft.com/office/drawing/2014/main" id="{34A0BA23-5B00-44AE-AB93-135184C1AA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7163" y="3410025"/>
                <a:ext cx="134697" cy="84866"/>
              </a:xfrm>
              <a:custGeom>
                <a:avLst/>
                <a:gdLst>
                  <a:gd name="T0" fmla="*/ 26 w 41"/>
                  <a:gd name="T1" fmla="*/ 1 h 28"/>
                  <a:gd name="T2" fmla="*/ 39 w 41"/>
                  <a:gd name="T3" fmla="*/ 20 h 28"/>
                  <a:gd name="T4" fmla="*/ 26 w 41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6" y="1"/>
                    </a:moveTo>
                    <a:cubicBezTo>
                      <a:pt x="34" y="0"/>
                      <a:pt x="41" y="12"/>
                      <a:pt x="39" y="20"/>
                    </a:cubicBezTo>
                    <a:cubicBezTo>
                      <a:pt x="17" y="28"/>
                      <a:pt x="0" y="12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6">
                <a:extLst>
                  <a:ext uri="{FF2B5EF4-FFF2-40B4-BE49-F238E27FC236}">
                    <a16:creationId xmlns:a16="http://schemas.microsoft.com/office/drawing/2014/main" id="{1A1CF6B8-FC28-43CA-8304-83BA2847C1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00898" y="4009157"/>
                <a:ext cx="143559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5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5"/>
                    </a:cubicBezTo>
                    <a:cubicBezTo>
                      <a:pt x="29" y="32"/>
                      <a:pt x="0" y="6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7">
                <a:extLst>
                  <a:ext uri="{FF2B5EF4-FFF2-40B4-BE49-F238E27FC236}">
                    <a16:creationId xmlns:a16="http://schemas.microsoft.com/office/drawing/2014/main" id="{C79EB67D-4664-48CC-8DFA-137F563702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35877" y="5421845"/>
                <a:ext cx="94821" cy="69362"/>
              </a:xfrm>
              <a:custGeom>
                <a:avLst/>
                <a:gdLst>
                  <a:gd name="T0" fmla="*/ 13 w 29"/>
                  <a:gd name="T1" fmla="*/ 0 h 23"/>
                  <a:gd name="T2" fmla="*/ 13 w 29"/>
                  <a:gd name="T3" fmla="*/ 23 h 23"/>
                  <a:gd name="T4" fmla="*/ 13 w 2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" h="23">
                    <a:moveTo>
                      <a:pt x="13" y="0"/>
                    </a:moveTo>
                    <a:cubicBezTo>
                      <a:pt x="27" y="0"/>
                      <a:pt x="29" y="22"/>
                      <a:pt x="13" y="23"/>
                    </a:cubicBezTo>
                    <a:cubicBezTo>
                      <a:pt x="2" y="22"/>
                      <a:pt x="0" y="2"/>
                      <a:pt x="1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21">
                <a:extLst>
                  <a:ext uri="{FF2B5EF4-FFF2-40B4-BE49-F238E27FC236}">
                    <a16:creationId xmlns:a16="http://schemas.microsoft.com/office/drawing/2014/main" id="{23820013-B618-4C4F-B57E-58DAA2828C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83868" y="5732999"/>
                <a:ext cx="140901" cy="102819"/>
              </a:xfrm>
              <a:custGeom>
                <a:avLst/>
                <a:gdLst>
                  <a:gd name="T0" fmla="*/ 24 w 43"/>
                  <a:gd name="T1" fmla="*/ 0 h 34"/>
                  <a:gd name="T2" fmla="*/ 14 w 43"/>
                  <a:gd name="T3" fmla="*/ 23 h 34"/>
                  <a:gd name="T4" fmla="*/ 24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4" y="0"/>
                    </a:moveTo>
                    <a:cubicBezTo>
                      <a:pt x="43" y="3"/>
                      <a:pt x="28" y="34"/>
                      <a:pt x="14" y="23"/>
                    </a:cubicBezTo>
                    <a:cubicBezTo>
                      <a:pt x="0" y="28"/>
                      <a:pt x="4" y="5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25">
                <a:extLst>
                  <a:ext uri="{FF2B5EF4-FFF2-40B4-BE49-F238E27FC236}">
                    <a16:creationId xmlns:a16="http://schemas.microsoft.com/office/drawing/2014/main" id="{E350A463-C2A4-4D68-9E71-B512B0D19D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529" y="6498261"/>
                <a:ext cx="134697" cy="93843"/>
              </a:xfrm>
              <a:custGeom>
                <a:avLst/>
                <a:gdLst>
                  <a:gd name="T0" fmla="*/ 23 w 41"/>
                  <a:gd name="T1" fmla="*/ 0 h 31"/>
                  <a:gd name="T2" fmla="*/ 17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1"/>
                      <a:pt x="41" y="31"/>
                      <a:pt x="17" y="25"/>
                    </a:cubicBezTo>
                    <a:cubicBezTo>
                      <a:pt x="0" y="7"/>
                      <a:pt x="1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29">
                <a:extLst>
                  <a:ext uri="{FF2B5EF4-FFF2-40B4-BE49-F238E27FC236}">
                    <a16:creationId xmlns:a16="http://schemas.microsoft.com/office/drawing/2014/main" id="{BC57309A-FF5D-478A-88A0-A4BE3C684C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751" y="5971706"/>
                <a:ext cx="118747" cy="120771"/>
              </a:xfrm>
              <a:custGeom>
                <a:avLst/>
                <a:gdLst>
                  <a:gd name="T0" fmla="*/ 16 w 36"/>
                  <a:gd name="T1" fmla="*/ 4 h 40"/>
                  <a:gd name="T2" fmla="*/ 34 w 36"/>
                  <a:gd name="T3" fmla="*/ 15 h 40"/>
                  <a:gd name="T4" fmla="*/ 16 w 36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40">
                    <a:moveTo>
                      <a:pt x="16" y="4"/>
                    </a:moveTo>
                    <a:cubicBezTo>
                      <a:pt x="36" y="5"/>
                      <a:pt x="33" y="0"/>
                      <a:pt x="34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31">
                <a:extLst>
                  <a:ext uri="{FF2B5EF4-FFF2-40B4-BE49-F238E27FC236}">
                    <a16:creationId xmlns:a16="http://schemas.microsoft.com/office/drawing/2014/main" id="{9F22C4B5-8A6E-47CB-B4D6-98B0D4BB16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3452" y="6281124"/>
                <a:ext cx="131153" cy="72626"/>
              </a:xfrm>
              <a:custGeom>
                <a:avLst/>
                <a:gdLst>
                  <a:gd name="T0" fmla="*/ 24 w 40"/>
                  <a:gd name="T1" fmla="*/ 0 h 24"/>
                  <a:gd name="T2" fmla="*/ 25 w 40"/>
                  <a:gd name="T3" fmla="*/ 24 h 24"/>
                  <a:gd name="T4" fmla="*/ 24 w 40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4">
                    <a:moveTo>
                      <a:pt x="24" y="0"/>
                    </a:moveTo>
                    <a:cubicBezTo>
                      <a:pt x="40" y="0"/>
                      <a:pt x="38" y="20"/>
                      <a:pt x="25" y="24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32">
                <a:extLst>
                  <a:ext uri="{FF2B5EF4-FFF2-40B4-BE49-F238E27FC236}">
                    <a16:creationId xmlns:a16="http://schemas.microsoft.com/office/drawing/2014/main" id="{7E92F052-D723-495D-868C-296410F5F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4632" y="3296179"/>
                <a:ext cx="144445" cy="106083"/>
              </a:xfrm>
              <a:custGeom>
                <a:avLst/>
                <a:gdLst>
                  <a:gd name="T0" fmla="*/ 28 w 44"/>
                  <a:gd name="T1" fmla="*/ 0 h 35"/>
                  <a:gd name="T2" fmla="*/ 42 w 44"/>
                  <a:gd name="T3" fmla="*/ 21 h 35"/>
                  <a:gd name="T4" fmla="*/ 28 w 44"/>
                  <a:gd name="T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5">
                    <a:moveTo>
                      <a:pt x="28" y="0"/>
                    </a:moveTo>
                    <a:cubicBezTo>
                      <a:pt x="36" y="1"/>
                      <a:pt x="44" y="12"/>
                      <a:pt x="42" y="21"/>
                    </a:cubicBezTo>
                    <a:cubicBezTo>
                      <a:pt x="23" y="35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33">
                <a:extLst>
                  <a:ext uri="{FF2B5EF4-FFF2-40B4-BE49-F238E27FC236}">
                    <a16:creationId xmlns:a16="http://schemas.microsoft.com/office/drawing/2014/main" id="{5C008CF1-8C78-4239-B052-0B5041EDC9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545" y="4387490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34">
                <a:extLst>
                  <a:ext uri="{FF2B5EF4-FFF2-40B4-BE49-F238E27FC236}">
                    <a16:creationId xmlns:a16="http://schemas.microsoft.com/office/drawing/2014/main" id="{539E6F42-09A7-4472-942C-C54A5D7C65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8475" y="5384813"/>
                <a:ext cx="134697" cy="84051"/>
              </a:xfrm>
              <a:custGeom>
                <a:avLst/>
                <a:gdLst>
                  <a:gd name="T0" fmla="*/ 22 w 41"/>
                  <a:gd name="T1" fmla="*/ 0 h 28"/>
                  <a:gd name="T2" fmla="*/ 8 w 41"/>
                  <a:gd name="T3" fmla="*/ 21 h 28"/>
                  <a:gd name="T4" fmla="*/ 22 w 41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2" y="0"/>
                    </a:moveTo>
                    <a:cubicBezTo>
                      <a:pt x="41" y="13"/>
                      <a:pt x="24" y="28"/>
                      <a:pt x="8" y="21"/>
                    </a:cubicBezTo>
                    <a:cubicBezTo>
                      <a:pt x="0" y="8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35">
                <a:extLst>
                  <a:ext uri="{FF2B5EF4-FFF2-40B4-BE49-F238E27FC236}">
                    <a16:creationId xmlns:a16="http://schemas.microsoft.com/office/drawing/2014/main" id="{6C96C72D-9D17-4980-A553-E066155613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127" y="4595717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36">
                <a:extLst>
                  <a:ext uri="{FF2B5EF4-FFF2-40B4-BE49-F238E27FC236}">
                    <a16:creationId xmlns:a16="http://schemas.microsoft.com/office/drawing/2014/main" id="{45D9847C-95CC-437A-95AF-49C1825718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046702"/>
                <a:ext cx="144445" cy="102819"/>
              </a:xfrm>
              <a:custGeom>
                <a:avLst/>
                <a:gdLst>
                  <a:gd name="T0" fmla="*/ 31 w 44"/>
                  <a:gd name="T1" fmla="*/ 1 h 34"/>
                  <a:gd name="T2" fmla="*/ 25 w 44"/>
                  <a:gd name="T3" fmla="*/ 22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44" y="3"/>
                      <a:pt x="38" y="34"/>
                      <a:pt x="25" y="22"/>
                    </a:cubicBezTo>
                    <a:cubicBezTo>
                      <a:pt x="0" y="28"/>
                      <a:pt x="14" y="0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37">
                <a:extLst>
                  <a:ext uri="{FF2B5EF4-FFF2-40B4-BE49-F238E27FC236}">
                    <a16:creationId xmlns:a16="http://schemas.microsoft.com/office/drawing/2014/main" id="{B9D8076A-CA26-41D6-AB76-ED1B86A8DD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8030" y="3060239"/>
                <a:ext cx="115202" cy="121588"/>
              </a:xfrm>
              <a:custGeom>
                <a:avLst/>
                <a:gdLst>
                  <a:gd name="T0" fmla="*/ 16 w 35"/>
                  <a:gd name="T1" fmla="*/ 4 h 40"/>
                  <a:gd name="T2" fmla="*/ 33 w 35"/>
                  <a:gd name="T3" fmla="*/ 15 h 40"/>
                  <a:gd name="T4" fmla="*/ 16 w 35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0">
                    <a:moveTo>
                      <a:pt x="16" y="4"/>
                    </a:moveTo>
                    <a:cubicBezTo>
                      <a:pt x="35" y="4"/>
                      <a:pt x="32" y="0"/>
                      <a:pt x="33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38">
                <a:extLst>
                  <a:ext uri="{FF2B5EF4-FFF2-40B4-BE49-F238E27FC236}">
                    <a16:creationId xmlns:a16="http://schemas.microsoft.com/office/drawing/2014/main" id="{ACBF348E-212A-4EE2-A9C8-C65E1678CC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699" y="4900335"/>
                <a:ext cx="127608" cy="69362"/>
              </a:xfrm>
              <a:custGeom>
                <a:avLst/>
                <a:gdLst>
                  <a:gd name="T0" fmla="*/ 26 w 39"/>
                  <a:gd name="T1" fmla="*/ 0 h 23"/>
                  <a:gd name="T2" fmla="*/ 26 w 39"/>
                  <a:gd name="T3" fmla="*/ 23 h 23"/>
                  <a:gd name="T4" fmla="*/ 2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26" y="0"/>
                    </a:moveTo>
                    <a:cubicBezTo>
                      <a:pt x="39" y="1"/>
                      <a:pt x="38" y="21"/>
                      <a:pt x="26" y="23"/>
                    </a:cubicBezTo>
                    <a:cubicBezTo>
                      <a:pt x="0" y="23"/>
                      <a:pt x="5" y="2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39">
                <a:extLst>
                  <a:ext uri="{FF2B5EF4-FFF2-40B4-BE49-F238E27FC236}">
                    <a16:creationId xmlns:a16="http://schemas.microsoft.com/office/drawing/2014/main" id="{ADB6AE21-92E4-42D6-BC49-E087976C88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7807" y="5141456"/>
                <a:ext cx="131153" cy="81603"/>
              </a:xfrm>
              <a:custGeom>
                <a:avLst/>
                <a:gdLst>
                  <a:gd name="T0" fmla="*/ 25 w 40"/>
                  <a:gd name="T1" fmla="*/ 0 h 27"/>
                  <a:gd name="T2" fmla="*/ 38 w 40"/>
                  <a:gd name="T3" fmla="*/ 20 h 27"/>
                  <a:gd name="T4" fmla="*/ 25 w 40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7">
                    <a:moveTo>
                      <a:pt x="25" y="0"/>
                    </a:moveTo>
                    <a:cubicBezTo>
                      <a:pt x="34" y="0"/>
                      <a:pt x="40" y="11"/>
                      <a:pt x="38" y="20"/>
                    </a:cubicBezTo>
                    <a:cubicBezTo>
                      <a:pt x="17" y="27"/>
                      <a:pt x="0" y="12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40">
                <a:extLst>
                  <a:ext uri="{FF2B5EF4-FFF2-40B4-BE49-F238E27FC236}">
                    <a16:creationId xmlns:a16="http://schemas.microsoft.com/office/drawing/2014/main" id="{2A48A234-019E-40CA-95FC-390D168D7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2771" y="2598157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7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9"/>
                      <a:pt x="28" y="27"/>
                      <a:pt x="7" y="20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41">
                <a:extLst>
                  <a:ext uri="{FF2B5EF4-FFF2-40B4-BE49-F238E27FC236}">
                    <a16:creationId xmlns:a16="http://schemas.microsoft.com/office/drawing/2014/main" id="{0F5FEA51-6853-4BF4-8461-79FD3DDA70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278710"/>
                <a:ext cx="144445" cy="78339"/>
              </a:xfrm>
              <a:custGeom>
                <a:avLst/>
                <a:gdLst>
                  <a:gd name="T0" fmla="*/ 29 w 44"/>
                  <a:gd name="T1" fmla="*/ 0 h 26"/>
                  <a:gd name="T2" fmla="*/ 26 w 44"/>
                  <a:gd name="T3" fmla="*/ 26 h 26"/>
                  <a:gd name="T4" fmla="*/ 29 w 44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6">
                    <a:moveTo>
                      <a:pt x="29" y="0"/>
                    </a:moveTo>
                    <a:cubicBezTo>
                      <a:pt x="44" y="3"/>
                      <a:pt x="40" y="22"/>
                      <a:pt x="26" y="26"/>
                    </a:cubicBezTo>
                    <a:cubicBezTo>
                      <a:pt x="0" y="25"/>
                      <a:pt x="11" y="6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42">
                <a:extLst>
                  <a:ext uri="{FF2B5EF4-FFF2-40B4-BE49-F238E27FC236}">
                    <a16:creationId xmlns:a16="http://schemas.microsoft.com/office/drawing/2014/main" id="{CE655D11-293F-4305-BCA0-196F3D0494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4432" y="5596726"/>
                <a:ext cx="144445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6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6"/>
                    </a:cubicBezTo>
                    <a:cubicBezTo>
                      <a:pt x="29" y="32"/>
                      <a:pt x="0" y="7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44">
                <a:extLst>
                  <a:ext uri="{FF2B5EF4-FFF2-40B4-BE49-F238E27FC236}">
                    <a16:creationId xmlns:a16="http://schemas.microsoft.com/office/drawing/2014/main" id="{416E183A-0D9C-4821-BD62-9CA648E963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8222" y="4080854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45">
                <a:extLst>
                  <a:ext uri="{FF2B5EF4-FFF2-40B4-BE49-F238E27FC236}">
                    <a16:creationId xmlns:a16="http://schemas.microsoft.com/office/drawing/2014/main" id="{1FA51AD8-7B74-41CF-9A6D-33643002F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6071" y="5836680"/>
                <a:ext cx="144445" cy="102819"/>
              </a:xfrm>
              <a:custGeom>
                <a:avLst/>
                <a:gdLst>
                  <a:gd name="T0" fmla="*/ 31 w 44"/>
                  <a:gd name="T1" fmla="*/ 0 h 34"/>
                  <a:gd name="T2" fmla="*/ 42 w 44"/>
                  <a:gd name="T3" fmla="*/ 19 h 34"/>
                  <a:gd name="T4" fmla="*/ 31 w 44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0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46">
                <a:extLst>
                  <a:ext uri="{FF2B5EF4-FFF2-40B4-BE49-F238E27FC236}">
                    <a16:creationId xmlns:a16="http://schemas.microsoft.com/office/drawing/2014/main" id="{C297914E-981E-4D31-9A89-6A68EA2B4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130" y="2830776"/>
                <a:ext cx="121406" cy="81603"/>
              </a:xfrm>
              <a:custGeom>
                <a:avLst/>
                <a:gdLst>
                  <a:gd name="T0" fmla="*/ 19 w 37"/>
                  <a:gd name="T1" fmla="*/ 1 h 27"/>
                  <a:gd name="T2" fmla="*/ 21 w 37"/>
                  <a:gd name="T3" fmla="*/ 27 h 27"/>
                  <a:gd name="T4" fmla="*/ 19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19" y="1"/>
                    </a:moveTo>
                    <a:cubicBezTo>
                      <a:pt x="31" y="2"/>
                      <a:pt x="37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47">
                <a:extLst>
                  <a:ext uri="{FF2B5EF4-FFF2-40B4-BE49-F238E27FC236}">
                    <a16:creationId xmlns:a16="http://schemas.microsoft.com/office/drawing/2014/main" id="{C8FE7D07-2ACA-4830-BB98-FE568A1A4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3275" y="3849727"/>
                <a:ext cx="147990" cy="78339"/>
              </a:xfrm>
              <a:custGeom>
                <a:avLst/>
                <a:gdLst>
                  <a:gd name="T0" fmla="*/ 22 w 45"/>
                  <a:gd name="T1" fmla="*/ 0 h 26"/>
                  <a:gd name="T2" fmla="*/ 28 w 45"/>
                  <a:gd name="T3" fmla="*/ 26 h 26"/>
                  <a:gd name="T4" fmla="*/ 22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2" y="0"/>
                    </a:moveTo>
                    <a:cubicBezTo>
                      <a:pt x="32" y="2"/>
                      <a:pt x="45" y="22"/>
                      <a:pt x="28" y="26"/>
                    </a:cubicBezTo>
                    <a:cubicBezTo>
                      <a:pt x="10" y="24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48">
                <a:extLst>
                  <a:ext uri="{FF2B5EF4-FFF2-40B4-BE49-F238E27FC236}">
                    <a16:creationId xmlns:a16="http://schemas.microsoft.com/office/drawing/2014/main" id="{D8C678D8-D159-48FE-BD0C-2C4A937ACB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8532" y="3616257"/>
                <a:ext cx="133812" cy="79154"/>
              </a:xfrm>
              <a:custGeom>
                <a:avLst/>
                <a:gdLst>
                  <a:gd name="T0" fmla="*/ 19 w 41"/>
                  <a:gd name="T1" fmla="*/ 0 h 26"/>
                  <a:gd name="T2" fmla="*/ 7 w 41"/>
                  <a:gd name="T3" fmla="*/ 19 h 26"/>
                  <a:gd name="T4" fmla="*/ 19 w 41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6">
                    <a:moveTo>
                      <a:pt x="19" y="0"/>
                    </a:moveTo>
                    <a:cubicBezTo>
                      <a:pt x="41" y="9"/>
                      <a:pt x="28" y="26"/>
                      <a:pt x="7" y="19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49">
                <a:extLst>
                  <a:ext uri="{FF2B5EF4-FFF2-40B4-BE49-F238E27FC236}">
                    <a16:creationId xmlns:a16="http://schemas.microsoft.com/office/drawing/2014/main" id="{29574B54-7600-4D46-BCE4-333BD9C7FF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7146" y="6507925"/>
                <a:ext cx="127608" cy="81603"/>
              </a:xfrm>
              <a:custGeom>
                <a:avLst/>
                <a:gdLst>
                  <a:gd name="T0" fmla="*/ 21 w 39"/>
                  <a:gd name="T1" fmla="*/ 2 h 27"/>
                  <a:gd name="T2" fmla="*/ 26 w 39"/>
                  <a:gd name="T3" fmla="*/ 24 h 27"/>
                  <a:gd name="T4" fmla="*/ 21 w 39"/>
                  <a:gd name="T5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7">
                    <a:moveTo>
                      <a:pt x="21" y="2"/>
                    </a:moveTo>
                    <a:cubicBezTo>
                      <a:pt x="36" y="0"/>
                      <a:pt x="39" y="17"/>
                      <a:pt x="26" y="24"/>
                    </a:cubicBezTo>
                    <a:cubicBezTo>
                      <a:pt x="8" y="27"/>
                      <a:pt x="0" y="9"/>
                      <a:pt x="21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62">
                <a:extLst>
                  <a:ext uri="{FF2B5EF4-FFF2-40B4-BE49-F238E27FC236}">
                    <a16:creationId xmlns:a16="http://schemas.microsoft.com/office/drawing/2014/main" id="{71DFCCAC-BC4E-438E-847C-23F9ED6D86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08964" y="2950571"/>
                <a:ext cx="150648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4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63">
                <a:extLst>
                  <a:ext uri="{FF2B5EF4-FFF2-40B4-BE49-F238E27FC236}">
                    <a16:creationId xmlns:a16="http://schemas.microsoft.com/office/drawing/2014/main" id="{04BC880B-F0A1-4F59-9595-F9757CEA3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0322" y="4089184"/>
                <a:ext cx="121406" cy="124036"/>
              </a:xfrm>
              <a:custGeom>
                <a:avLst/>
                <a:gdLst>
                  <a:gd name="T0" fmla="*/ 24 w 37"/>
                  <a:gd name="T1" fmla="*/ 4 h 41"/>
                  <a:gd name="T2" fmla="*/ 29 w 37"/>
                  <a:gd name="T3" fmla="*/ 26 h 41"/>
                  <a:gd name="T4" fmla="*/ 24 w 37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41">
                    <a:moveTo>
                      <a:pt x="24" y="4"/>
                    </a:moveTo>
                    <a:cubicBezTo>
                      <a:pt x="37" y="1"/>
                      <a:pt x="28" y="18"/>
                      <a:pt x="29" y="26"/>
                    </a:cubicBezTo>
                    <a:cubicBezTo>
                      <a:pt x="8" y="41"/>
                      <a:pt x="0" y="0"/>
                      <a:pt x="24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64">
                <a:extLst>
                  <a:ext uri="{FF2B5EF4-FFF2-40B4-BE49-F238E27FC236}">
                    <a16:creationId xmlns:a16="http://schemas.microsoft.com/office/drawing/2014/main" id="{BDA2CAA7-50D4-45D1-9987-B04B1B2C9E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273" y="2682263"/>
                <a:ext cx="137356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65">
                <a:extLst>
                  <a:ext uri="{FF2B5EF4-FFF2-40B4-BE49-F238E27FC236}">
                    <a16:creationId xmlns:a16="http://schemas.microsoft.com/office/drawing/2014/main" id="{0205D403-CB96-4598-840E-C69BE0F856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904" y="3826278"/>
                <a:ext cx="121406" cy="79154"/>
              </a:xfrm>
              <a:custGeom>
                <a:avLst/>
                <a:gdLst>
                  <a:gd name="T0" fmla="*/ 19 w 37"/>
                  <a:gd name="T1" fmla="*/ 0 h 26"/>
                  <a:gd name="T2" fmla="*/ 22 w 37"/>
                  <a:gd name="T3" fmla="*/ 26 h 26"/>
                  <a:gd name="T4" fmla="*/ 19 w 37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6">
                    <a:moveTo>
                      <a:pt x="19" y="0"/>
                    </a:moveTo>
                    <a:cubicBezTo>
                      <a:pt x="31" y="1"/>
                      <a:pt x="37" y="23"/>
                      <a:pt x="22" y="26"/>
                    </a:cubicBezTo>
                    <a:cubicBezTo>
                      <a:pt x="2" y="26"/>
                      <a:pt x="0" y="0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66">
                <a:extLst>
                  <a:ext uri="{FF2B5EF4-FFF2-40B4-BE49-F238E27FC236}">
                    <a16:creationId xmlns:a16="http://schemas.microsoft.com/office/drawing/2014/main" id="{C87A8393-9E4F-46F4-8329-B4BA56FA00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86" y="5372714"/>
                <a:ext cx="131153" cy="111796"/>
              </a:xfrm>
              <a:custGeom>
                <a:avLst/>
                <a:gdLst>
                  <a:gd name="T0" fmla="*/ 22 w 40"/>
                  <a:gd name="T1" fmla="*/ 1 h 37"/>
                  <a:gd name="T2" fmla="*/ 40 w 40"/>
                  <a:gd name="T3" fmla="*/ 18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36" y="0"/>
                      <a:pt x="40" y="8"/>
                      <a:pt x="40" y="18"/>
                    </a:cubicBezTo>
                    <a:cubicBezTo>
                      <a:pt x="27" y="37"/>
                      <a:pt x="0" y="14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67">
                <a:extLst>
                  <a:ext uri="{FF2B5EF4-FFF2-40B4-BE49-F238E27FC236}">
                    <a16:creationId xmlns:a16="http://schemas.microsoft.com/office/drawing/2014/main" id="{88BE4EC1-3B86-40F5-93A2-50EB4D167E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56866" y="4588736"/>
                <a:ext cx="157737" cy="118324"/>
              </a:xfrm>
              <a:custGeom>
                <a:avLst/>
                <a:gdLst>
                  <a:gd name="T0" fmla="*/ 28 w 48"/>
                  <a:gd name="T1" fmla="*/ 1 h 39"/>
                  <a:gd name="T2" fmla="*/ 46 w 48"/>
                  <a:gd name="T3" fmla="*/ 11 h 39"/>
                  <a:gd name="T4" fmla="*/ 28 w 48"/>
                  <a:gd name="T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39">
                    <a:moveTo>
                      <a:pt x="28" y="1"/>
                    </a:moveTo>
                    <a:cubicBezTo>
                      <a:pt x="39" y="0"/>
                      <a:pt x="43" y="5"/>
                      <a:pt x="46" y="11"/>
                    </a:cubicBezTo>
                    <a:cubicBezTo>
                      <a:pt x="48" y="39"/>
                      <a:pt x="0" y="17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68">
                <a:extLst>
                  <a:ext uri="{FF2B5EF4-FFF2-40B4-BE49-F238E27FC236}">
                    <a16:creationId xmlns:a16="http://schemas.microsoft.com/office/drawing/2014/main" id="{DAB31707-2BF8-45D1-A32F-9F5C0E30A4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4254" y="3245996"/>
                <a:ext cx="115202" cy="124036"/>
              </a:xfrm>
              <a:custGeom>
                <a:avLst/>
                <a:gdLst>
                  <a:gd name="T0" fmla="*/ 16 w 35"/>
                  <a:gd name="T1" fmla="*/ 4 h 41"/>
                  <a:gd name="T2" fmla="*/ 33 w 35"/>
                  <a:gd name="T3" fmla="*/ 15 h 41"/>
                  <a:gd name="T4" fmla="*/ 16 w 35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1">
                    <a:moveTo>
                      <a:pt x="16" y="4"/>
                    </a:moveTo>
                    <a:cubicBezTo>
                      <a:pt x="35" y="5"/>
                      <a:pt x="32" y="0"/>
                      <a:pt x="33" y="15"/>
                    </a:cubicBezTo>
                    <a:cubicBezTo>
                      <a:pt x="34" y="41"/>
                      <a:pt x="0" y="23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69">
                <a:extLst>
                  <a:ext uri="{FF2B5EF4-FFF2-40B4-BE49-F238E27FC236}">
                    <a16:creationId xmlns:a16="http://schemas.microsoft.com/office/drawing/2014/main" id="{9C8FA174-E0E4-49F2-A960-0BE48D3019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63511" y="5654959"/>
                <a:ext cx="144445" cy="111796"/>
              </a:xfrm>
              <a:custGeom>
                <a:avLst/>
                <a:gdLst>
                  <a:gd name="T0" fmla="*/ 29 w 44"/>
                  <a:gd name="T1" fmla="*/ 0 h 37"/>
                  <a:gd name="T2" fmla="*/ 42 w 44"/>
                  <a:gd name="T3" fmla="*/ 21 h 37"/>
                  <a:gd name="T4" fmla="*/ 29 w 44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7">
                    <a:moveTo>
                      <a:pt x="29" y="0"/>
                    </a:moveTo>
                    <a:cubicBezTo>
                      <a:pt x="36" y="2"/>
                      <a:pt x="44" y="12"/>
                      <a:pt x="42" y="21"/>
                    </a:cubicBezTo>
                    <a:cubicBezTo>
                      <a:pt x="25" y="37"/>
                      <a:pt x="0" y="7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70">
                <a:extLst>
                  <a:ext uri="{FF2B5EF4-FFF2-40B4-BE49-F238E27FC236}">
                    <a16:creationId xmlns:a16="http://schemas.microsoft.com/office/drawing/2014/main" id="{9C475233-7BEF-47BB-8A48-185AF3BE77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27724" y="6246703"/>
                <a:ext cx="131153" cy="75890"/>
              </a:xfrm>
              <a:custGeom>
                <a:avLst/>
                <a:gdLst>
                  <a:gd name="T0" fmla="*/ 18 w 40"/>
                  <a:gd name="T1" fmla="*/ 0 h 25"/>
                  <a:gd name="T2" fmla="*/ 7 w 40"/>
                  <a:gd name="T3" fmla="*/ 21 h 25"/>
                  <a:gd name="T4" fmla="*/ 18 w 40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5">
                    <a:moveTo>
                      <a:pt x="18" y="0"/>
                    </a:moveTo>
                    <a:cubicBezTo>
                      <a:pt x="40" y="9"/>
                      <a:pt x="26" y="25"/>
                      <a:pt x="7" y="21"/>
                    </a:cubicBezTo>
                    <a:cubicBezTo>
                      <a:pt x="0" y="11"/>
                      <a:pt x="5" y="0"/>
                      <a:pt x="1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71">
                <a:extLst>
                  <a:ext uri="{FF2B5EF4-FFF2-40B4-BE49-F238E27FC236}">
                    <a16:creationId xmlns:a16="http://schemas.microsoft.com/office/drawing/2014/main" id="{015728E8-62B6-4217-B383-43AA084AA6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5054" y="5134309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6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39" y="3"/>
                      <a:pt x="40" y="30"/>
                      <a:pt x="16" y="26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72">
                <a:extLst>
                  <a:ext uri="{FF2B5EF4-FFF2-40B4-BE49-F238E27FC236}">
                    <a16:creationId xmlns:a16="http://schemas.microsoft.com/office/drawing/2014/main" id="{77D689AF-C161-494D-A4B8-B746B0A7D0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1791" y="4907450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7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40" y="1"/>
                      <a:pt x="40" y="30"/>
                      <a:pt x="17" y="26"/>
                    </a:cubicBezTo>
                    <a:cubicBezTo>
                      <a:pt x="0" y="7"/>
                      <a:pt x="15" y="5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73">
                <a:extLst>
                  <a:ext uri="{FF2B5EF4-FFF2-40B4-BE49-F238E27FC236}">
                    <a16:creationId xmlns:a16="http://schemas.microsoft.com/office/drawing/2014/main" id="{9BD9C1D5-8CC9-4FD9-8775-C51FE208DB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64" y="4407815"/>
                <a:ext cx="121406" cy="84051"/>
              </a:xfrm>
              <a:custGeom>
                <a:avLst/>
                <a:gdLst>
                  <a:gd name="T0" fmla="*/ 13 w 37"/>
                  <a:gd name="T1" fmla="*/ 2 h 28"/>
                  <a:gd name="T2" fmla="*/ 29 w 37"/>
                  <a:gd name="T3" fmla="*/ 9 h 28"/>
                  <a:gd name="T4" fmla="*/ 14 w 37"/>
                  <a:gd name="T5" fmla="*/ 28 h 28"/>
                  <a:gd name="T6" fmla="*/ 13 w 37"/>
                  <a:gd name="T7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28">
                    <a:moveTo>
                      <a:pt x="13" y="2"/>
                    </a:moveTo>
                    <a:cubicBezTo>
                      <a:pt x="23" y="0"/>
                      <a:pt x="25" y="4"/>
                      <a:pt x="29" y="9"/>
                    </a:cubicBezTo>
                    <a:cubicBezTo>
                      <a:pt x="37" y="19"/>
                      <a:pt x="25" y="25"/>
                      <a:pt x="14" y="28"/>
                    </a:cubicBezTo>
                    <a:cubicBezTo>
                      <a:pt x="4" y="21"/>
                      <a:pt x="0" y="7"/>
                      <a:pt x="13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74">
                <a:extLst>
                  <a:ext uri="{FF2B5EF4-FFF2-40B4-BE49-F238E27FC236}">
                    <a16:creationId xmlns:a16="http://schemas.microsoft.com/office/drawing/2014/main" id="{BE04C179-888B-4E0C-AB31-0DAEEDF7F6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616" y="5988099"/>
                <a:ext cx="137356" cy="120771"/>
              </a:xfrm>
              <a:custGeom>
                <a:avLst/>
                <a:gdLst>
                  <a:gd name="T0" fmla="*/ 19 w 42"/>
                  <a:gd name="T1" fmla="*/ 0 h 40"/>
                  <a:gd name="T2" fmla="*/ 4 w 42"/>
                  <a:gd name="T3" fmla="*/ 19 h 40"/>
                  <a:gd name="T4" fmla="*/ 19 w 42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40">
                    <a:moveTo>
                      <a:pt x="19" y="0"/>
                    </a:moveTo>
                    <a:cubicBezTo>
                      <a:pt x="42" y="10"/>
                      <a:pt x="20" y="40"/>
                      <a:pt x="4" y="19"/>
                    </a:cubicBezTo>
                    <a:cubicBezTo>
                      <a:pt x="0" y="6"/>
                      <a:pt x="8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75">
                <a:extLst>
                  <a:ext uri="{FF2B5EF4-FFF2-40B4-BE49-F238E27FC236}">
                    <a16:creationId xmlns:a16="http://schemas.microsoft.com/office/drawing/2014/main" id="{6B7C84F5-868D-4805-9F83-C8A345D3D5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625" y="2442495"/>
                <a:ext cx="128495" cy="78339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3"/>
                      <a:pt x="34" y="25"/>
                      <a:pt x="19" y="26"/>
                    </a:cubicBezTo>
                    <a:cubicBezTo>
                      <a:pt x="0" y="19"/>
                      <a:pt x="7" y="3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77">
                <a:extLst>
                  <a:ext uri="{FF2B5EF4-FFF2-40B4-BE49-F238E27FC236}">
                    <a16:creationId xmlns:a16="http://schemas.microsoft.com/office/drawing/2014/main" id="{B86694F4-707C-4741-BA22-5E0CDF61FB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871" y="3606778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3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85">
                <a:extLst>
                  <a:ext uri="{FF2B5EF4-FFF2-40B4-BE49-F238E27FC236}">
                    <a16:creationId xmlns:a16="http://schemas.microsoft.com/office/drawing/2014/main" id="{268A4DA4-E5A8-4031-8FB8-C1359830DC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31130" y="6434597"/>
                <a:ext cx="127608" cy="97107"/>
              </a:xfrm>
              <a:custGeom>
                <a:avLst/>
                <a:gdLst>
                  <a:gd name="T0" fmla="*/ 21 w 39"/>
                  <a:gd name="T1" fmla="*/ 0 h 32"/>
                  <a:gd name="T2" fmla="*/ 13 w 39"/>
                  <a:gd name="T3" fmla="*/ 20 h 32"/>
                  <a:gd name="T4" fmla="*/ 21 w 39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2">
                    <a:moveTo>
                      <a:pt x="21" y="0"/>
                    </a:moveTo>
                    <a:cubicBezTo>
                      <a:pt x="39" y="2"/>
                      <a:pt x="32" y="32"/>
                      <a:pt x="13" y="20"/>
                    </a:cubicBezTo>
                    <a:cubicBezTo>
                      <a:pt x="3" y="23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87">
                <a:extLst>
                  <a:ext uri="{FF2B5EF4-FFF2-40B4-BE49-F238E27FC236}">
                    <a16:creationId xmlns:a16="http://schemas.microsoft.com/office/drawing/2014/main" id="{2CB62FF0-AEEA-45FC-9BD0-2D100F390C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18609" y="6657631"/>
                <a:ext cx="134697" cy="90579"/>
              </a:xfrm>
              <a:custGeom>
                <a:avLst/>
                <a:gdLst>
                  <a:gd name="T0" fmla="*/ 27 w 41"/>
                  <a:gd name="T1" fmla="*/ 0 h 30"/>
                  <a:gd name="T2" fmla="*/ 41 w 41"/>
                  <a:gd name="T3" fmla="*/ 19 h 30"/>
                  <a:gd name="T4" fmla="*/ 27 w 41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0">
                    <a:moveTo>
                      <a:pt x="27" y="0"/>
                    </a:moveTo>
                    <a:cubicBezTo>
                      <a:pt x="35" y="0"/>
                      <a:pt x="40" y="11"/>
                      <a:pt x="41" y="19"/>
                    </a:cubicBezTo>
                    <a:cubicBezTo>
                      <a:pt x="21" y="30"/>
                      <a:pt x="0" y="10"/>
                      <a:pt x="27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88">
                <a:extLst>
                  <a:ext uri="{FF2B5EF4-FFF2-40B4-BE49-F238E27FC236}">
                    <a16:creationId xmlns:a16="http://schemas.microsoft.com/office/drawing/2014/main" id="{753DCB44-0E85-4770-A989-F1B86F20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9170" y="5704047"/>
                <a:ext cx="6204" cy="6527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91">
                <a:extLst>
                  <a:ext uri="{FF2B5EF4-FFF2-40B4-BE49-F238E27FC236}">
                    <a16:creationId xmlns:a16="http://schemas.microsoft.com/office/drawing/2014/main" id="{5DA00070-D353-48A9-AFBD-9305424EB7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8166" y="2764083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92">
                <a:extLst>
                  <a:ext uri="{FF2B5EF4-FFF2-40B4-BE49-F238E27FC236}">
                    <a16:creationId xmlns:a16="http://schemas.microsoft.com/office/drawing/2014/main" id="{FEF02EE7-A1CD-4F49-9BBC-4F845786B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7206" y="2420506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93">
                <a:extLst>
                  <a:ext uri="{FF2B5EF4-FFF2-40B4-BE49-F238E27FC236}">
                    <a16:creationId xmlns:a16="http://schemas.microsoft.com/office/drawing/2014/main" id="{D94FF856-CBC2-4F9B-8C88-0A61402F9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8" y="3285274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94">
                <a:extLst>
                  <a:ext uri="{FF2B5EF4-FFF2-40B4-BE49-F238E27FC236}">
                    <a16:creationId xmlns:a16="http://schemas.microsoft.com/office/drawing/2014/main" id="{AB7BC1C0-67DD-44B3-AEF8-3046B55C12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01814" y="5367453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95">
                <a:extLst>
                  <a:ext uri="{FF2B5EF4-FFF2-40B4-BE49-F238E27FC236}">
                    <a16:creationId xmlns:a16="http://schemas.microsoft.com/office/drawing/2014/main" id="{79D1FD88-FD27-4B5E-9EC2-911808A058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0165" y="3055861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96">
                <a:extLst>
                  <a:ext uri="{FF2B5EF4-FFF2-40B4-BE49-F238E27FC236}">
                    <a16:creationId xmlns:a16="http://schemas.microsoft.com/office/drawing/2014/main" id="{C7DE49B6-A789-40DB-B057-37DCE5E41C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85551" y="3575426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97">
                <a:extLst>
                  <a:ext uri="{FF2B5EF4-FFF2-40B4-BE49-F238E27FC236}">
                    <a16:creationId xmlns:a16="http://schemas.microsoft.com/office/drawing/2014/main" id="{5873829D-5204-48B1-8271-B803682D83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54863" y="4784277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98">
                <a:extLst>
                  <a:ext uri="{FF2B5EF4-FFF2-40B4-BE49-F238E27FC236}">
                    <a16:creationId xmlns:a16="http://schemas.microsoft.com/office/drawing/2014/main" id="{26F30F65-64C8-44FB-B6BD-0BBAFA3B7F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7348" y="4265818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9">
                <a:extLst>
                  <a:ext uri="{FF2B5EF4-FFF2-40B4-BE49-F238E27FC236}">
                    <a16:creationId xmlns:a16="http://schemas.microsoft.com/office/drawing/2014/main" id="{193BEA64-7498-46F1-85CC-A5C96EC982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40243" y="4473676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100">
                <a:extLst>
                  <a:ext uri="{FF2B5EF4-FFF2-40B4-BE49-F238E27FC236}">
                    <a16:creationId xmlns:a16="http://schemas.microsoft.com/office/drawing/2014/main" id="{B0C67838-49E2-4B6A-AC69-3A6B791DA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9752" y="3894259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101">
                <a:extLst>
                  <a:ext uri="{FF2B5EF4-FFF2-40B4-BE49-F238E27FC236}">
                    <a16:creationId xmlns:a16="http://schemas.microsoft.com/office/drawing/2014/main" id="{49A20809-A2DD-4085-B78C-B4BA41E979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4469" y="5102465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102">
                <a:extLst>
                  <a:ext uri="{FF2B5EF4-FFF2-40B4-BE49-F238E27FC236}">
                    <a16:creationId xmlns:a16="http://schemas.microsoft.com/office/drawing/2014/main" id="{B775045C-37C7-4493-8D9C-9F99C55F0F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0648" y="5662850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103">
                <a:extLst>
                  <a:ext uri="{FF2B5EF4-FFF2-40B4-BE49-F238E27FC236}">
                    <a16:creationId xmlns:a16="http://schemas.microsoft.com/office/drawing/2014/main" id="{A3BE9A7E-1BA8-46F8-B318-E2ECCBFDC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73556" y="5933272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104">
                <a:extLst>
                  <a:ext uri="{FF2B5EF4-FFF2-40B4-BE49-F238E27FC236}">
                    <a16:creationId xmlns:a16="http://schemas.microsoft.com/office/drawing/2014/main" id="{5F1ADC58-BB04-4DC8-AABD-162D83F27F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9016" y="2464185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113">
                <a:extLst>
                  <a:ext uri="{FF2B5EF4-FFF2-40B4-BE49-F238E27FC236}">
                    <a16:creationId xmlns:a16="http://schemas.microsoft.com/office/drawing/2014/main" id="{F994FC45-8DC0-49B0-A05A-B2B1878F3E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0357" y="4852103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114">
                <a:extLst>
                  <a:ext uri="{FF2B5EF4-FFF2-40B4-BE49-F238E27FC236}">
                    <a16:creationId xmlns:a16="http://schemas.microsoft.com/office/drawing/2014/main" id="{B0DFE4B7-ABE2-4D83-A5BC-2100890C36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3761" y="3618418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15">
                <a:extLst>
                  <a:ext uri="{FF2B5EF4-FFF2-40B4-BE49-F238E27FC236}">
                    <a16:creationId xmlns:a16="http://schemas.microsoft.com/office/drawing/2014/main" id="{3875A6F5-143B-4099-A2BA-B42D029810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8048" y="4281272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17">
                <a:extLst>
                  <a:ext uri="{FF2B5EF4-FFF2-40B4-BE49-F238E27FC236}">
                    <a16:creationId xmlns:a16="http://schemas.microsoft.com/office/drawing/2014/main" id="{D55AA3FB-BBFD-48A5-A816-17F15A8BA1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5365" y="5976951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18">
                <a:extLst>
                  <a:ext uri="{FF2B5EF4-FFF2-40B4-BE49-F238E27FC236}">
                    <a16:creationId xmlns:a16="http://schemas.microsoft.com/office/drawing/2014/main" id="{6069A188-5649-4675-BA50-263D062314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14781" y="655463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19">
                <a:extLst>
                  <a:ext uri="{FF2B5EF4-FFF2-40B4-BE49-F238E27FC236}">
                    <a16:creationId xmlns:a16="http://schemas.microsoft.com/office/drawing/2014/main" id="{FC01152A-5489-44EF-B864-EC4DD7B316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01455" y="6286263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8">
                <a:extLst>
                  <a:ext uri="{FF2B5EF4-FFF2-40B4-BE49-F238E27FC236}">
                    <a16:creationId xmlns:a16="http://schemas.microsoft.com/office/drawing/2014/main" id="{D3CAA289-9C0C-490A-9768-49BBD637B9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2287" y="3490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8">
                <a:extLst>
                  <a:ext uri="{FF2B5EF4-FFF2-40B4-BE49-F238E27FC236}">
                    <a16:creationId xmlns:a16="http://schemas.microsoft.com/office/drawing/2014/main" id="{0ACB33D8-7879-498C-8BC7-4C4F6ECED2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2464" y="97108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06">
                <a:extLst>
                  <a:ext uri="{FF2B5EF4-FFF2-40B4-BE49-F238E27FC236}">
                    <a16:creationId xmlns:a16="http://schemas.microsoft.com/office/drawing/2014/main" id="{A6BB204E-D937-4C4D-BCB6-DF9F7A4063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1618" y="671409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EF447936-9AA6-4873-BD6B-3A7DBBCF4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3502" y="7475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3">
              <a:extLst>
                <a:ext uri="{FF2B5EF4-FFF2-40B4-BE49-F238E27FC236}">
                  <a16:creationId xmlns:a16="http://schemas.microsoft.com/office/drawing/2014/main" id="{CC3E0D11-92C6-4141-B7C5-5B8BA0E40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9875" y="6000711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1">
              <a:extLst>
                <a:ext uri="{FF2B5EF4-FFF2-40B4-BE49-F238E27FC236}">
                  <a16:creationId xmlns:a16="http://schemas.microsoft.com/office/drawing/2014/main" id="{CA82DB1A-E0D4-4D6D-A64A-868014C79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382" y="577584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2">
              <a:extLst>
                <a:ext uri="{FF2B5EF4-FFF2-40B4-BE49-F238E27FC236}">
                  <a16:creationId xmlns:a16="http://schemas.microsoft.com/office/drawing/2014/main" id="{79E9E5C1-D60A-4EA8-9C04-15595A7BB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8609" y="64345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3">
              <a:extLst>
                <a:ext uri="{FF2B5EF4-FFF2-40B4-BE49-F238E27FC236}">
                  <a16:creationId xmlns:a16="http://schemas.microsoft.com/office/drawing/2014/main" id="{BAD910CD-D57C-45DA-8A9B-5E3CD57EA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890" y="5548501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4">
              <a:extLst>
                <a:ext uri="{FF2B5EF4-FFF2-40B4-BE49-F238E27FC236}">
                  <a16:creationId xmlns:a16="http://schemas.microsoft.com/office/drawing/2014/main" id="{5402826A-583C-4667-AEF8-DAA426928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8217" y="621571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5">
              <a:extLst>
                <a:ext uri="{FF2B5EF4-FFF2-40B4-BE49-F238E27FC236}">
                  <a16:creationId xmlns:a16="http://schemas.microsoft.com/office/drawing/2014/main" id="{4E02EBB7-1EC6-4320-B9C9-64E237CB9C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6485" y="534869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6">
              <a:extLst>
                <a:ext uri="{FF2B5EF4-FFF2-40B4-BE49-F238E27FC236}">
                  <a16:creationId xmlns:a16="http://schemas.microsoft.com/office/drawing/2014/main" id="{C62D78D2-A229-4811-9BFA-43C28BC02A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447" y="4515392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57">
              <a:extLst>
                <a:ext uri="{FF2B5EF4-FFF2-40B4-BE49-F238E27FC236}">
                  <a16:creationId xmlns:a16="http://schemas.microsoft.com/office/drawing/2014/main" id="{50D562C1-4FFF-4863-9D92-339D7D867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588" y="511446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9">
              <a:extLst>
                <a:ext uri="{FF2B5EF4-FFF2-40B4-BE49-F238E27FC236}">
                  <a16:creationId xmlns:a16="http://schemas.microsoft.com/office/drawing/2014/main" id="{49EA74AB-1F40-426C-9606-B571634E0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7517" y="6658744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0">
              <a:extLst>
                <a:ext uri="{FF2B5EF4-FFF2-40B4-BE49-F238E27FC236}">
                  <a16:creationId xmlns:a16="http://schemas.microsoft.com/office/drawing/2014/main" id="{24E43341-2786-439A-990F-D4DA15299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0066" y="48125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1">
              <a:extLst>
                <a:ext uri="{FF2B5EF4-FFF2-40B4-BE49-F238E27FC236}">
                  <a16:creationId xmlns:a16="http://schemas.microsoft.com/office/drawing/2014/main" id="{C301CB0C-1558-41B4-B70E-2CC306AB5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7683" y="492022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8">
              <a:extLst>
                <a:ext uri="{FF2B5EF4-FFF2-40B4-BE49-F238E27FC236}">
                  <a16:creationId xmlns:a16="http://schemas.microsoft.com/office/drawing/2014/main" id="{9EFD2F56-A311-4A9C-98DB-DD899F845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73283" y="608534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9">
              <a:extLst>
                <a:ext uri="{FF2B5EF4-FFF2-40B4-BE49-F238E27FC236}">
                  <a16:creationId xmlns:a16="http://schemas.microsoft.com/office/drawing/2014/main" id="{EB1A7473-AA51-43BA-A524-59689C5D4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4838" y="586000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0">
              <a:extLst>
                <a:ext uri="{FF2B5EF4-FFF2-40B4-BE49-F238E27FC236}">
                  <a16:creationId xmlns:a16="http://schemas.microsoft.com/office/drawing/2014/main" id="{515EE26E-DD80-4E28-A9E4-E3C1C9593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9291" y="562547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1">
              <a:extLst>
                <a:ext uri="{FF2B5EF4-FFF2-40B4-BE49-F238E27FC236}">
                  <a16:creationId xmlns:a16="http://schemas.microsoft.com/office/drawing/2014/main" id="{6CA0BB20-E66B-4B1E-A334-03D3C7922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0291" y="45879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2">
              <a:extLst>
                <a:ext uri="{FF2B5EF4-FFF2-40B4-BE49-F238E27FC236}">
                  <a16:creationId xmlns:a16="http://schemas.microsoft.com/office/drawing/2014/main" id="{927E0985-C47E-44F1-874C-8067B5FEE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861" y="4831613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3">
              <a:extLst>
                <a:ext uri="{FF2B5EF4-FFF2-40B4-BE49-F238E27FC236}">
                  <a16:creationId xmlns:a16="http://schemas.microsoft.com/office/drawing/2014/main" id="{F9046F3A-DBB1-4C4D-8D5B-82B836FE4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19646" y="5058270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4">
              <a:extLst>
                <a:ext uri="{FF2B5EF4-FFF2-40B4-BE49-F238E27FC236}">
                  <a16:creationId xmlns:a16="http://schemas.microsoft.com/office/drawing/2014/main" id="{FE7EE438-DD14-4738-A241-20B943B35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8630" y="627687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6">
              <a:extLst>
                <a:ext uri="{FF2B5EF4-FFF2-40B4-BE49-F238E27FC236}">
                  <a16:creationId xmlns:a16="http://schemas.microsoft.com/office/drawing/2014/main" id="{CCD6D4A0-93F3-450E-855C-A0EABF82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208" y="6707185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9">
              <a:extLst>
                <a:ext uri="{FF2B5EF4-FFF2-40B4-BE49-F238E27FC236}">
                  <a16:creationId xmlns:a16="http://schemas.microsoft.com/office/drawing/2014/main" id="{FFC49BA2-2C2F-4532-8C33-1DB7C24A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0314" y="533508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0">
              <a:extLst>
                <a:ext uri="{FF2B5EF4-FFF2-40B4-BE49-F238E27FC236}">
                  <a16:creationId xmlns:a16="http://schemas.microsoft.com/office/drawing/2014/main" id="{B9C3E3E0-3543-4DB4-9553-C483590B4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94500" y="4796228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5">
              <a:extLst>
                <a:ext uri="{FF2B5EF4-FFF2-40B4-BE49-F238E27FC236}">
                  <a16:creationId xmlns:a16="http://schemas.microsoft.com/office/drawing/2014/main" id="{D1611641-4970-4C93-B005-82D774C7A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2851" y="480648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6">
              <a:extLst>
                <a:ext uri="{FF2B5EF4-FFF2-40B4-BE49-F238E27FC236}">
                  <a16:creationId xmlns:a16="http://schemas.microsoft.com/office/drawing/2014/main" id="{40083E90-33FD-4861-8B17-340056901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418" y="619528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7">
              <a:extLst>
                <a:ext uri="{FF2B5EF4-FFF2-40B4-BE49-F238E27FC236}">
                  <a16:creationId xmlns:a16="http://schemas.microsoft.com/office/drawing/2014/main" id="{94952852-5E0A-47E7-B0C6-F92962CC2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4157" y="4530841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8">
              <a:extLst>
                <a:ext uri="{FF2B5EF4-FFF2-40B4-BE49-F238E27FC236}">
                  <a16:creationId xmlns:a16="http://schemas.microsoft.com/office/drawing/2014/main" id="{3EA0ADD2-2C5C-4EBB-AC72-FE268D4C6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75038" y="559196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9">
              <a:extLst>
                <a:ext uri="{FF2B5EF4-FFF2-40B4-BE49-F238E27FC236}">
                  <a16:creationId xmlns:a16="http://schemas.microsoft.com/office/drawing/2014/main" id="{CCF7EDDF-9DA6-4F4F-A8D9-6F9D608F9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054" y="509635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0">
              <a:extLst>
                <a:ext uri="{FF2B5EF4-FFF2-40B4-BE49-F238E27FC236}">
                  <a16:creationId xmlns:a16="http://schemas.microsoft.com/office/drawing/2014/main" id="{B4ACE8BD-5655-44BC-9DD6-5791448B2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3" y="6425985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1">
              <a:extLst>
                <a:ext uri="{FF2B5EF4-FFF2-40B4-BE49-F238E27FC236}">
                  <a16:creationId xmlns:a16="http://schemas.microsoft.com/office/drawing/2014/main" id="{6C8B78B0-ADF5-4E39-8488-83382AF0D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039" y="5365413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2">
              <a:extLst>
                <a:ext uri="{FF2B5EF4-FFF2-40B4-BE49-F238E27FC236}">
                  <a16:creationId xmlns:a16="http://schemas.microsoft.com/office/drawing/2014/main" id="{07597995-748E-4B55-A4B9-DF71D499F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7829" y="58897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2">
              <a:extLst>
                <a:ext uri="{FF2B5EF4-FFF2-40B4-BE49-F238E27FC236}">
                  <a16:creationId xmlns:a16="http://schemas.microsoft.com/office/drawing/2014/main" id="{28639BDB-3882-43F7-93C4-66E9F7E41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021" y="347919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3">
              <a:extLst>
                <a:ext uri="{FF2B5EF4-FFF2-40B4-BE49-F238E27FC236}">
                  <a16:creationId xmlns:a16="http://schemas.microsoft.com/office/drawing/2014/main" id="{8A0AF7DA-1B05-49CD-8367-3C63151C38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7018" y="24188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4">
              <a:extLst>
                <a:ext uri="{FF2B5EF4-FFF2-40B4-BE49-F238E27FC236}">
                  <a16:creationId xmlns:a16="http://schemas.microsoft.com/office/drawing/2014/main" id="{9F93108D-4661-454E-8F6E-63F910B18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9926" y="141259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5">
              <a:extLst>
                <a:ext uri="{FF2B5EF4-FFF2-40B4-BE49-F238E27FC236}">
                  <a16:creationId xmlns:a16="http://schemas.microsoft.com/office/drawing/2014/main" id="{87E22E6B-5EC7-473E-9BDF-DDAA9A647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3732" y="186616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6">
              <a:extLst>
                <a:ext uri="{FF2B5EF4-FFF2-40B4-BE49-F238E27FC236}">
                  <a16:creationId xmlns:a16="http://schemas.microsoft.com/office/drawing/2014/main" id="{CADF4DD2-27C7-454B-9F32-B2707E0F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73193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">
              <a:extLst>
                <a:ext uri="{FF2B5EF4-FFF2-40B4-BE49-F238E27FC236}">
                  <a16:creationId xmlns:a16="http://schemas.microsoft.com/office/drawing/2014/main" id="{718D23B6-4347-4B9E-B3EF-A0A9A13E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9866" y="3699631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8">
              <a:extLst>
                <a:ext uri="{FF2B5EF4-FFF2-40B4-BE49-F238E27FC236}">
                  <a16:creationId xmlns:a16="http://schemas.microsoft.com/office/drawing/2014/main" id="{D1448697-37CA-47CF-8C3D-F2DF2383A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9791" y="1911761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9">
              <a:extLst>
                <a:ext uri="{FF2B5EF4-FFF2-40B4-BE49-F238E27FC236}">
                  <a16:creationId xmlns:a16="http://schemas.microsoft.com/office/drawing/2014/main" id="{F5D8564C-C91F-4081-B3D0-99AC95260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138" y="165839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0">
              <a:extLst>
                <a:ext uri="{FF2B5EF4-FFF2-40B4-BE49-F238E27FC236}">
                  <a16:creationId xmlns:a16="http://schemas.microsoft.com/office/drawing/2014/main" id="{E0DFDBCB-F6B7-4C88-8692-AA6C4631E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5630" y="420169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1">
              <a:extLst>
                <a:ext uri="{FF2B5EF4-FFF2-40B4-BE49-F238E27FC236}">
                  <a16:creationId xmlns:a16="http://schemas.microsoft.com/office/drawing/2014/main" id="{03DC3BAD-FDE4-4699-A9B7-0EAF537E3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52440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2">
              <a:extLst>
                <a:ext uri="{FF2B5EF4-FFF2-40B4-BE49-F238E27FC236}">
                  <a16:creationId xmlns:a16="http://schemas.microsoft.com/office/drawing/2014/main" id="{74D2A2BB-B355-444B-A825-BC3124E7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07663" y="63461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6BA13D45-647D-469B-A330-6A1E7C30C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3723" y="27157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582FD052-32A0-4DE5-8E13-61623B62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02582" y="1040316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B568485A-4DD9-45DC-A69C-52B08C6E9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6562" y="396907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7">
              <a:extLst>
                <a:ext uri="{FF2B5EF4-FFF2-40B4-BE49-F238E27FC236}">
                  <a16:creationId xmlns:a16="http://schemas.microsoft.com/office/drawing/2014/main" id="{F0289B14-9A38-4873-B5E4-B2AF9B9F48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1833" y="2953392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8">
              <a:extLst>
                <a:ext uri="{FF2B5EF4-FFF2-40B4-BE49-F238E27FC236}">
                  <a16:creationId xmlns:a16="http://schemas.microsoft.com/office/drawing/2014/main" id="{4DFB9DAA-1189-41D2-B2DA-A0C618361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0754" y="318604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9">
              <a:extLst>
                <a:ext uri="{FF2B5EF4-FFF2-40B4-BE49-F238E27FC236}">
                  <a16:creationId xmlns:a16="http://schemas.microsoft.com/office/drawing/2014/main" id="{CA0ECA5A-2C52-4A35-9066-80A01F7E08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8344" y="29193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2">
              <a:extLst>
                <a:ext uri="{FF2B5EF4-FFF2-40B4-BE49-F238E27FC236}">
                  <a16:creationId xmlns:a16="http://schemas.microsoft.com/office/drawing/2014/main" id="{3969E6EE-0CB6-4C99-A3B8-422FBD6D3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3486" y="3855812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3">
              <a:extLst>
                <a:ext uri="{FF2B5EF4-FFF2-40B4-BE49-F238E27FC236}">
                  <a16:creationId xmlns:a16="http://schemas.microsoft.com/office/drawing/2014/main" id="{A2C89BE4-E8EA-4862-A49F-74E984B41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1370" y="2668238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4">
              <a:extLst>
                <a:ext uri="{FF2B5EF4-FFF2-40B4-BE49-F238E27FC236}">
                  <a16:creationId xmlns:a16="http://schemas.microsoft.com/office/drawing/2014/main" id="{78DD5330-374E-43EA-B7D6-10BA1F276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37469" y="409882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5">
              <a:extLst>
                <a:ext uri="{FF2B5EF4-FFF2-40B4-BE49-F238E27FC236}">
                  <a16:creationId xmlns:a16="http://schemas.microsoft.com/office/drawing/2014/main" id="{EBC8CDE9-3229-43F8-A3C1-47A48F36B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2788" y="2976026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6">
              <a:extLst>
                <a:ext uri="{FF2B5EF4-FFF2-40B4-BE49-F238E27FC236}">
                  <a16:creationId xmlns:a16="http://schemas.microsoft.com/office/drawing/2014/main" id="{623FE43E-D941-409A-8679-EACA24014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259" y="1396948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7">
              <a:extLst>
                <a:ext uri="{FF2B5EF4-FFF2-40B4-BE49-F238E27FC236}">
                  <a16:creationId xmlns:a16="http://schemas.microsoft.com/office/drawing/2014/main" id="{1240FB87-B56D-42D4-BB5C-D35C7FB39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8495" y="2174398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8">
              <a:extLst>
                <a:ext uri="{FF2B5EF4-FFF2-40B4-BE49-F238E27FC236}">
                  <a16:creationId xmlns:a16="http://schemas.microsoft.com/office/drawing/2014/main" id="{0E8F864D-8E69-4D35-9BEA-5BC7B031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3642" y="35114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9">
              <a:extLst>
                <a:ext uri="{FF2B5EF4-FFF2-40B4-BE49-F238E27FC236}">
                  <a16:creationId xmlns:a16="http://schemas.microsoft.com/office/drawing/2014/main" id="{961ED267-A8A8-4A92-AA7D-130EF69D7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142" y="1114703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0">
              <a:extLst>
                <a:ext uri="{FF2B5EF4-FFF2-40B4-BE49-F238E27FC236}">
                  <a16:creationId xmlns:a16="http://schemas.microsoft.com/office/drawing/2014/main" id="{D73E611B-EF5E-4E4B-93BA-0BAD56982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221" y="55886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1">
              <a:extLst>
                <a:ext uri="{FF2B5EF4-FFF2-40B4-BE49-F238E27FC236}">
                  <a16:creationId xmlns:a16="http://schemas.microsoft.com/office/drawing/2014/main" id="{6A5AADC7-B0CE-4F14-A4FE-B5F852D41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6891" y="165657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2">
              <a:extLst>
                <a:ext uri="{FF2B5EF4-FFF2-40B4-BE49-F238E27FC236}">
                  <a16:creationId xmlns:a16="http://schemas.microsoft.com/office/drawing/2014/main" id="{150B1A56-3AEB-4922-A18D-15B3A9E911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0154" y="188342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3">
              <a:extLst>
                <a:ext uri="{FF2B5EF4-FFF2-40B4-BE49-F238E27FC236}">
                  <a16:creationId xmlns:a16="http://schemas.microsoft.com/office/drawing/2014/main" id="{93CB2ECB-40C7-4CFF-8B96-49D84DBDE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5028" y="2389592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4">
              <a:extLst>
                <a:ext uri="{FF2B5EF4-FFF2-40B4-BE49-F238E27FC236}">
                  <a16:creationId xmlns:a16="http://schemas.microsoft.com/office/drawing/2014/main" id="{77082064-D677-4175-9DF3-4AAA29246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81126" y="77258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5">
              <a:extLst>
                <a:ext uri="{FF2B5EF4-FFF2-40B4-BE49-F238E27FC236}">
                  <a16:creationId xmlns:a16="http://schemas.microsoft.com/office/drawing/2014/main" id="{793C90AC-25CB-4BA8-BA64-3BE8674DB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978" y="436062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7">
              <a:extLst>
                <a:ext uri="{FF2B5EF4-FFF2-40B4-BE49-F238E27FC236}">
                  <a16:creationId xmlns:a16="http://schemas.microsoft.com/office/drawing/2014/main" id="{B559AEC6-6EB2-4DB6-AC71-4288F29C3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6692" y="31996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5">
              <a:extLst>
                <a:ext uri="{FF2B5EF4-FFF2-40B4-BE49-F238E27FC236}">
                  <a16:creationId xmlns:a16="http://schemas.microsoft.com/office/drawing/2014/main" id="{FA44E75F-1E67-4CE5-9031-B51E54BBD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360" y="34975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7">
              <a:extLst>
                <a:ext uri="{FF2B5EF4-FFF2-40B4-BE49-F238E27FC236}">
                  <a16:creationId xmlns:a16="http://schemas.microsoft.com/office/drawing/2014/main" id="{5FAED826-72E1-4FD0-B991-CA76C0930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9792" y="13324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8">
              <a:extLst>
                <a:ext uri="{FF2B5EF4-FFF2-40B4-BE49-F238E27FC236}">
                  <a16:creationId xmlns:a16="http://schemas.microsoft.com/office/drawing/2014/main" id="{84FB6649-2CD7-4260-B0FC-6D2AE035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7724" y="117088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1">
              <a:extLst>
                <a:ext uri="{FF2B5EF4-FFF2-40B4-BE49-F238E27FC236}">
                  <a16:creationId xmlns:a16="http://schemas.microsoft.com/office/drawing/2014/main" id="{549A4CFC-747E-4FF8-B1CB-3878D0F67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6185" y="403577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2">
              <a:extLst>
                <a:ext uri="{FF2B5EF4-FFF2-40B4-BE49-F238E27FC236}">
                  <a16:creationId xmlns:a16="http://schemas.microsoft.com/office/drawing/2014/main" id="{926EB012-839E-4A90-8339-873848A70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991" y="43581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3">
              <a:extLst>
                <a:ext uri="{FF2B5EF4-FFF2-40B4-BE49-F238E27FC236}">
                  <a16:creationId xmlns:a16="http://schemas.microsoft.com/office/drawing/2014/main" id="{6D11170A-0249-475C-8E0C-0B794CB9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2" y="351703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4">
              <a:extLst>
                <a:ext uri="{FF2B5EF4-FFF2-40B4-BE49-F238E27FC236}">
                  <a16:creationId xmlns:a16="http://schemas.microsoft.com/office/drawing/2014/main" id="{19D2AE1F-D795-4379-8688-1424DF2CB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3042" y="1411186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5">
              <a:extLst>
                <a:ext uri="{FF2B5EF4-FFF2-40B4-BE49-F238E27FC236}">
                  <a16:creationId xmlns:a16="http://schemas.microsoft.com/office/drawing/2014/main" id="{5BBCD765-B709-48E1-83D4-A27FE1A93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5073" y="37439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6">
              <a:extLst>
                <a:ext uri="{FF2B5EF4-FFF2-40B4-BE49-F238E27FC236}">
                  <a16:creationId xmlns:a16="http://schemas.microsoft.com/office/drawing/2014/main" id="{EB89A6EA-89CC-47C5-B923-048A0F93A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443" y="319750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7">
              <a:extLst>
                <a:ext uri="{FF2B5EF4-FFF2-40B4-BE49-F238E27FC236}">
                  <a16:creationId xmlns:a16="http://schemas.microsoft.com/office/drawing/2014/main" id="{70AB87C5-FC79-4517-89A3-88FB0D04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174" y="2106723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8">
              <a:extLst>
                <a:ext uri="{FF2B5EF4-FFF2-40B4-BE49-F238E27FC236}">
                  <a16:creationId xmlns:a16="http://schemas.microsoft.com/office/drawing/2014/main" id="{374FDB0C-76EC-43C7-B107-3307B2AEF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17760" y="253648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9">
              <a:extLst>
                <a:ext uri="{FF2B5EF4-FFF2-40B4-BE49-F238E27FC236}">
                  <a16:creationId xmlns:a16="http://schemas.microsoft.com/office/drawing/2014/main" id="{4982B2F4-4898-4A23-BEC7-E2AD33BB0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03085" y="22861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0">
              <a:extLst>
                <a:ext uri="{FF2B5EF4-FFF2-40B4-BE49-F238E27FC236}">
                  <a16:creationId xmlns:a16="http://schemas.microsoft.com/office/drawing/2014/main" id="{AB2B45CE-3C84-4FE3-8409-31C49E828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4851" y="2893356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1">
              <a:extLst>
                <a:ext uri="{FF2B5EF4-FFF2-40B4-BE49-F238E27FC236}">
                  <a16:creationId xmlns:a16="http://schemas.microsoft.com/office/drawing/2014/main" id="{48A088C2-5E77-4673-A7D7-8E46E7D3D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387" y="16973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2">
              <a:extLst>
                <a:ext uri="{FF2B5EF4-FFF2-40B4-BE49-F238E27FC236}">
                  <a16:creationId xmlns:a16="http://schemas.microsoft.com/office/drawing/2014/main" id="{9642E919-6BCB-41DA-AAAE-3F123486D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51044" y="111905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3">
              <a:extLst>
                <a:ext uri="{FF2B5EF4-FFF2-40B4-BE49-F238E27FC236}">
                  <a16:creationId xmlns:a16="http://schemas.microsoft.com/office/drawing/2014/main" id="{5AA62CEA-121A-4FF6-8B2E-196D225C4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8641" y="8453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4">
              <a:extLst>
                <a:ext uri="{FF2B5EF4-FFF2-40B4-BE49-F238E27FC236}">
                  <a16:creationId xmlns:a16="http://schemas.microsoft.com/office/drawing/2014/main" id="{E496206E-9EDD-47A7-BAD9-4460167BC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66993" y="441156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3">
              <a:extLst>
                <a:ext uri="{FF2B5EF4-FFF2-40B4-BE49-F238E27FC236}">
                  <a16:creationId xmlns:a16="http://schemas.microsoft.com/office/drawing/2014/main" id="{9FD93BF0-96C1-4231-8230-3C1A33BBA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2993" y="2020378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4">
              <a:extLst>
                <a:ext uri="{FF2B5EF4-FFF2-40B4-BE49-F238E27FC236}">
                  <a16:creationId xmlns:a16="http://schemas.microsoft.com/office/drawing/2014/main" id="{D7F3D675-753D-4312-87A9-040E98F8F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3133" y="3257328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5">
              <a:extLst>
                <a:ext uri="{FF2B5EF4-FFF2-40B4-BE49-F238E27FC236}">
                  <a16:creationId xmlns:a16="http://schemas.microsoft.com/office/drawing/2014/main" id="{7D09B9D8-373A-417E-A5B0-8AEF1F237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8846" y="25944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7">
              <a:extLst>
                <a:ext uri="{FF2B5EF4-FFF2-40B4-BE49-F238E27FC236}">
                  <a16:creationId xmlns:a16="http://schemas.microsoft.com/office/drawing/2014/main" id="{CBBBD0AC-7990-427B-BE17-2C8D66D55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0644" y="89879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8">
              <a:extLst>
                <a:ext uri="{FF2B5EF4-FFF2-40B4-BE49-F238E27FC236}">
                  <a16:creationId xmlns:a16="http://schemas.microsoft.com/office/drawing/2014/main" id="{93003F2B-C96E-47B5-B7E2-E5B05ED4D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7164" y="23053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19">
              <a:extLst>
                <a:ext uri="{FF2B5EF4-FFF2-40B4-BE49-F238E27FC236}">
                  <a16:creationId xmlns:a16="http://schemas.microsoft.com/office/drawing/2014/main" id="{C4F54194-E568-4482-9066-F67B8FF74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4035" y="44423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8F0F7188-5F84-4C7B-B78A-BF32127EA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620" y="651663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4F8239CD-C1A6-4DD8-8B1D-FE18CE85E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9481" y="669622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" name="Graphic 6">
            <a:extLst>
              <a:ext uri="{FF2B5EF4-FFF2-40B4-BE49-F238E27FC236}">
                <a16:creationId xmlns:a16="http://schemas.microsoft.com/office/drawing/2014/main" id="{312D6B47-2C4B-93C6-D4AE-0E5B0A283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640" y="1245842"/>
            <a:ext cx="4039003" cy="403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32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1" name="Rectangle 110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34AFEE0-1F41-509A-AF72-F9D1C9E78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1608" y="-212787"/>
            <a:ext cx="3988121" cy="3078289"/>
          </a:xfrm>
        </p:spPr>
        <p:txBody>
          <a:bodyPr>
            <a:normAutofit/>
          </a:bodyPr>
          <a:lstStyle/>
          <a:p>
            <a:r>
              <a:rPr lang="pl-PL" sz="4400">
                <a:ea typeface="+mj-lt"/>
                <a:cs typeface="+mj-lt"/>
              </a:rPr>
              <a:t>Christmas lights</a:t>
            </a:r>
            <a:endParaRPr lang="pl-PL" sz="44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851956-C37C-C452-B2A6-AEEAADCB9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4715" y="3335278"/>
            <a:ext cx="3972137" cy="104960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z="2800" dirty="0">
                <a:solidFill>
                  <a:srgbClr val="FF0000"/>
                </a:solidFill>
                <a:latin typeface="Verdana Pro Cond Black"/>
                <a:ea typeface="+mn-lt"/>
                <a:cs typeface="+mn-lt"/>
              </a:rPr>
              <a:t>we hang </a:t>
            </a:r>
            <a:r>
              <a:rPr lang="pl-PL" sz="2800" dirty="0" err="1">
                <a:solidFill>
                  <a:srgbClr val="FF0000"/>
                </a:solidFill>
                <a:latin typeface="Verdana Pro Cond Black"/>
                <a:ea typeface="+mn-lt"/>
                <a:cs typeface="+mn-lt"/>
              </a:rPr>
              <a:t>them</a:t>
            </a:r>
            <a:r>
              <a:rPr lang="pl-PL" sz="2800" dirty="0">
                <a:solidFill>
                  <a:srgbClr val="FF0000"/>
                </a:solidFill>
                <a:latin typeface="Verdana Pro Cond Black"/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rgbClr val="FF0000"/>
                </a:solidFill>
                <a:latin typeface="Verdana Pro Cond Black"/>
                <a:ea typeface="+mn-lt"/>
                <a:cs typeface="+mn-lt"/>
              </a:rPr>
              <a:t>wherever</a:t>
            </a:r>
            <a:r>
              <a:rPr lang="pl-PL" sz="2800" dirty="0">
                <a:solidFill>
                  <a:srgbClr val="FF0000"/>
                </a:solidFill>
                <a:latin typeface="Verdana Pro Cond Black"/>
                <a:ea typeface="+mn-lt"/>
                <a:cs typeface="+mn-lt"/>
              </a:rPr>
              <a:t> we want!</a:t>
            </a:r>
            <a:endParaRPr lang="pl-PL" sz="2800">
              <a:solidFill>
                <a:srgbClr val="FF0000"/>
              </a:solidFill>
              <a:latin typeface="Verdana Pro Cond Black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FB7F7C0-216C-466B-8AF5-7744BB340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3535" y="-421"/>
            <a:ext cx="625085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braz zawierający zewnętrzne, noc&#10;&#10;Opis wygenerowany automatycznie">
            <a:extLst>
              <a:ext uri="{FF2B5EF4-FFF2-40B4-BE49-F238E27FC236}">
                <a16:creationId xmlns:a16="http://schemas.microsoft.com/office/drawing/2014/main" id="{001ECB34-28DC-9831-6CB1-20ACBE7C63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463" b="2"/>
          <a:stretch/>
        </p:blipFill>
        <p:spPr>
          <a:xfrm>
            <a:off x="1760474" y="2044318"/>
            <a:ext cx="2650066" cy="2863750"/>
          </a:xfrm>
          <a:prstGeom prst="rect">
            <a:avLst/>
          </a:prstGeom>
        </p:spPr>
      </p:pic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683AFED-33FA-4531-8C37-B359B9EE9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8618" y="13394"/>
            <a:ext cx="782159" cy="6814823"/>
            <a:chOff x="5728618" y="13394"/>
            <a:chExt cx="782159" cy="6814823"/>
          </a:xfrm>
        </p:grpSpPr>
        <p:sp>
          <p:nvSpPr>
            <p:cNvPr id="116" name="Freeform 8">
              <a:extLst>
                <a:ext uri="{FF2B5EF4-FFF2-40B4-BE49-F238E27FC236}">
                  <a16:creationId xmlns:a16="http://schemas.microsoft.com/office/drawing/2014/main" id="{A2B0F4FD-3823-42B3-950C-03F9CBC51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5358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3">
              <a:extLst>
                <a:ext uri="{FF2B5EF4-FFF2-40B4-BE49-F238E27FC236}">
                  <a16:creationId xmlns:a16="http://schemas.microsoft.com/office/drawing/2014/main" id="{8ECDF132-F20F-4401-9040-2A1E99DA2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401460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51">
              <a:extLst>
                <a:ext uri="{FF2B5EF4-FFF2-40B4-BE49-F238E27FC236}">
                  <a16:creationId xmlns:a16="http://schemas.microsoft.com/office/drawing/2014/main" id="{8190E0B5-EEB8-4A3D-82D0-0A07902F9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74429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52">
              <a:extLst>
                <a:ext uri="{FF2B5EF4-FFF2-40B4-BE49-F238E27FC236}">
                  <a16:creationId xmlns:a16="http://schemas.microsoft.com/office/drawing/2014/main" id="{6B331F8A-6B87-45CD-8DC6-61EDEA5AF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71434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53">
              <a:extLst>
                <a:ext uri="{FF2B5EF4-FFF2-40B4-BE49-F238E27FC236}">
                  <a16:creationId xmlns:a16="http://schemas.microsoft.com/office/drawing/2014/main" id="{16F46124-28C8-499E-8B05-7717602B5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62515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54">
              <a:extLst>
                <a:ext uri="{FF2B5EF4-FFF2-40B4-BE49-F238E27FC236}">
                  <a16:creationId xmlns:a16="http://schemas.microsoft.com/office/drawing/2014/main" id="{CFE5982B-3464-4395-A9D1-D4C76E12F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8362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55">
              <a:extLst>
                <a:ext uri="{FF2B5EF4-FFF2-40B4-BE49-F238E27FC236}">
                  <a16:creationId xmlns:a16="http://schemas.microsoft.com/office/drawing/2014/main" id="{D1BDAE7B-982F-4DE3-9A85-25AC24AA2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62375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56">
              <a:extLst>
                <a:ext uri="{FF2B5EF4-FFF2-40B4-BE49-F238E27FC236}">
                  <a16:creationId xmlns:a16="http://schemas.microsoft.com/office/drawing/2014/main" id="{451188D6-4679-4978-B625-FF5831155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62071" y="2293440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57">
              <a:extLst>
                <a:ext uri="{FF2B5EF4-FFF2-40B4-BE49-F238E27FC236}">
                  <a16:creationId xmlns:a16="http://schemas.microsoft.com/office/drawing/2014/main" id="{1F1D0A06-6238-4F0B-928E-C6E99BB02F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8524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59">
              <a:extLst>
                <a:ext uri="{FF2B5EF4-FFF2-40B4-BE49-F238E27FC236}">
                  <a16:creationId xmlns:a16="http://schemas.microsoft.com/office/drawing/2014/main" id="{5669DE26-8D01-484D-87C6-C970883EB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7974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60">
              <a:extLst>
                <a:ext uri="{FF2B5EF4-FFF2-40B4-BE49-F238E27FC236}">
                  <a16:creationId xmlns:a16="http://schemas.microsoft.com/office/drawing/2014/main" id="{E2C89DF0-B876-4FA5-A15D-2B4EC6935A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3205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6D278107-786C-48BD-9B90-624B943E1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5358" y="2077540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78">
              <a:extLst>
                <a:ext uri="{FF2B5EF4-FFF2-40B4-BE49-F238E27FC236}">
                  <a16:creationId xmlns:a16="http://schemas.microsoft.com/office/drawing/2014/main" id="{B791B486-ACCB-4731-891C-9B2FF434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96788" y="721042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9">
              <a:extLst>
                <a:ext uri="{FF2B5EF4-FFF2-40B4-BE49-F238E27FC236}">
                  <a16:creationId xmlns:a16="http://schemas.microsoft.com/office/drawing/2014/main" id="{881F663B-742F-4B18-9EEC-425CF3817A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109160" y="952087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80">
              <a:extLst>
                <a:ext uri="{FF2B5EF4-FFF2-40B4-BE49-F238E27FC236}">
                  <a16:creationId xmlns:a16="http://schemas.microsoft.com/office/drawing/2014/main" id="{2C84BFA9-A28F-42D0-AA09-BFA6CAB68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103819" y="1189882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1">
              <a:extLst>
                <a:ext uri="{FF2B5EF4-FFF2-40B4-BE49-F238E27FC236}">
                  <a16:creationId xmlns:a16="http://schemas.microsoft.com/office/drawing/2014/main" id="{1BAA7F31-C0A0-4447-BF38-3698F585DB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86869" y="2202936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82">
              <a:extLst>
                <a:ext uri="{FF2B5EF4-FFF2-40B4-BE49-F238E27FC236}">
                  <a16:creationId xmlns:a16="http://schemas.microsoft.com/office/drawing/2014/main" id="{B9A620F2-3D35-4A32-B16C-89CE74421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94705" y="1980483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83">
              <a:extLst>
                <a:ext uri="{FF2B5EF4-FFF2-40B4-BE49-F238E27FC236}">
                  <a16:creationId xmlns:a16="http://schemas.microsoft.com/office/drawing/2014/main" id="{4D6420E0-3BDF-44BC-B4AD-D4DCEEB22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67262" y="1665695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4">
              <a:extLst>
                <a:ext uri="{FF2B5EF4-FFF2-40B4-BE49-F238E27FC236}">
                  <a16:creationId xmlns:a16="http://schemas.microsoft.com/office/drawing/2014/main" id="{EF852FAE-C00C-4555-A21B-1C78FF00F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78278" y="516456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6">
              <a:extLst>
                <a:ext uri="{FF2B5EF4-FFF2-40B4-BE49-F238E27FC236}">
                  <a16:creationId xmlns:a16="http://schemas.microsoft.com/office/drawing/2014/main" id="{015DE73A-6E8F-4AA3-8B47-D1E6BFAEA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88247" y="170447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89">
              <a:extLst>
                <a:ext uri="{FF2B5EF4-FFF2-40B4-BE49-F238E27FC236}">
                  <a16:creationId xmlns:a16="http://schemas.microsoft.com/office/drawing/2014/main" id="{1EF3E8F2-433E-4CFA-8523-B3F4B63053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3050" y="1453344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90">
              <a:extLst>
                <a:ext uri="{FF2B5EF4-FFF2-40B4-BE49-F238E27FC236}">
                  <a16:creationId xmlns:a16="http://schemas.microsoft.com/office/drawing/2014/main" id="{A8EC2038-DAA0-4BF3-8107-A1D5A142F3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120902" y="2076253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05">
              <a:extLst>
                <a:ext uri="{FF2B5EF4-FFF2-40B4-BE49-F238E27FC236}">
                  <a16:creationId xmlns:a16="http://schemas.microsoft.com/office/drawing/2014/main" id="{BC6254D8-0861-45F7-94C1-A8555BB87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34309" y="1981944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6">
              <a:extLst>
                <a:ext uri="{FF2B5EF4-FFF2-40B4-BE49-F238E27FC236}">
                  <a16:creationId xmlns:a16="http://schemas.microsoft.com/office/drawing/2014/main" id="{E625E972-AAF5-4A7E-83FE-90A83A717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23946" y="58906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7">
              <a:extLst>
                <a:ext uri="{FF2B5EF4-FFF2-40B4-BE49-F238E27FC236}">
                  <a16:creationId xmlns:a16="http://schemas.microsoft.com/office/drawing/2014/main" id="{6090BB8A-9986-4ADA-90FA-E32F815D5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9711" y="2269014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08">
              <a:extLst>
                <a:ext uri="{FF2B5EF4-FFF2-40B4-BE49-F238E27FC236}">
                  <a16:creationId xmlns:a16="http://schemas.microsoft.com/office/drawing/2014/main" id="{B85A1153-6C25-4F5D-B10F-F93E6D3631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21617" y="119891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9">
              <a:extLst>
                <a:ext uri="{FF2B5EF4-FFF2-40B4-BE49-F238E27FC236}">
                  <a16:creationId xmlns:a16="http://schemas.microsoft.com/office/drawing/2014/main" id="{E47390EC-18C9-45EB-9499-ACC74C891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4814" y="1700235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10">
              <a:extLst>
                <a:ext uri="{FF2B5EF4-FFF2-40B4-BE49-F238E27FC236}">
                  <a16:creationId xmlns:a16="http://schemas.microsoft.com/office/drawing/2014/main" id="{30FC9C0E-04D5-400D-A024-F79E865D1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1670" y="341230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1">
              <a:extLst>
                <a:ext uri="{FF2B5EF4-FFF2-40B4-BE49-F238E27FC236}">
                  <a16:creationId xmlns:a16="http://schemas.microsoft.com/office/drawing/2014/main" id="{C516C6D1-0EC6-4F64-8824-2ACBA0BCE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2869" y="142873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12">
              <a:extLst>
                <a:ext uri="{FF2B5EF4-FFF2-40B4-BE49-F238E27FC236}">
                  <a16:creationId xmlns:a16="http://schemas.microsoft.com/office/drawing/2014/main" id="{EEB9BB28-7555-4868-8A1A-317E3CCD10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12372" y="910076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32">
              <a:extLst>
                <a:ext uri="{FF2B5EF4-FFF2-40B4-BE49-F238E27FC236}">
                  <a16:creationId xmlns:a16="http://schemas.microsoft.com/office/drawing/2014/main" id="{DF352A39-5DCA-42AC-ACE8-CC0F61703D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1547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33">
              <a:extLst>
                <a:ext uri="{FF2B5EF4-FFF2-40B4-BE49-F238E27FC236}">
                  <a16:creationId xmlns:a16="http://schemas.microsoft.com/office/drawing/2014/main" id="{60EBB535-208F-4849-9E96-53B9971CE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1460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4">
              <a:extLst>
                <a:ext uri="{FF2B5EF4-FFF2-40B4-BE49-F238E27FC236}">
                  <a16:creationId xmlns:a16="http://schemas.microsoft.com/office/drawing/2014/main" id="{BCD96233-15EF-4543-B9C5-CA5253AC9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84032" y="5338280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5">
              <a:extLst>
                <a:ext uri="{FF2B5EF4-FFF2-40B4-BE49-F238E27FC236}">
                  <a16:creationId xmlns:a16="http://schemas.microsoft.com/office/drawing/2014/main" id="{CF3994DF-D5ED-45DB-826C-A4531DF8C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1042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6">
              <a:extLst>
                <a:ext uri="{FF2B5EF4-FFF2-40B4-BE49-F238E27FC236}">
                  <a16:creationId xmlns:a16="http://schemas.microsoft.com/office/drawing/2014/main" id="{E0114E4D-A88A-403A-B4BF-6687B1FC1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3179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7">
              <a:extLst>
                <a:ext uri="{FF2B5EF4-FFF2-40B4-BE49-F238E27FC236}">
                  <a16:creationId xmlns:a16="http://schemas.microsoft.com/office/drawing/2014/main" id="{0CA46612-D58D-4AA5-B800-7ED35828BE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4945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8">
              <a:extLst>
                <a:ext uri="{FF2B5EF4-FFF2-40B4-BE49-F238E27FC236}">
                  <a16:creationId xmlns:a16="http://schemas.microsoft.com/office/drawing/2014/main" id="{591A86C8-305F-45B1-A8B6-3A30A4B38B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32614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39">
              <a:extLst>
                <a:ext uri="{FF2B5EF4-FFF2-40B4-BE49-F238E27FC236}">
                  <a16:creationId xmlns:a16="http://schemas.microsoft.com/office/drawing/2014/main" id="{A7FABED8-48B7-4734-A612-FBE652656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24722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40">
              <a:extLst>
                <a:ext uri="{FF2B5EF4-FFF2-40B4-BE49-F238E27FC236}">
                  <a16:creationId xmlns:a16="http://schemas.microsoft.com/office/drawing/2014/main" id="{243BE91E-2B74-406E-B9D2-CF3138EC9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9686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41">
              <a:extLst>
                <a:ext uri="{FF2B5EF4-FFF2-40B4-BE49-F238E27FC236}">
                  <a16:creationId xmlns:a16="http://schemas.microsoft.com/office/drawing/2014/main" id="{F37AEA50-01C6-4691-8FA1-7E299BCA9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13179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42">
              <a:extLst>
                <a:ext uri="{FF2B5EF4-FFF2-40B4-BE49-F238E27FC236}">
                  <a16:creationId xmlns:a16="http://schemas.microsoft.com/office/drawing/2014/main" id="{A736913D-B8FC-479E-AA14-C18815AD8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78613" y="5490375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44">
              <a:extLst>
                <a:ext uri="{FF2B5EF4-FFF2-40B4-BE49-F238E27FC236}">
                  <a16:creationId xmlns:a16="http://schemas.microsoft.com/office/drawing/2014/main" id="{CBB0E630-D998-47AF-9E54-0FD6C92186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05137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45">
              <a:extLst>
                <a:ext uri="{FF2B5EF4-FFF2-40B4-BE49-F238E27FC236}">
                  <a16:creationId xmlns:a16="http://schemas.microsoft.com/office/drawing/2014/main" id="{BB51A47C-E2F5-46B8-83A1-39880822C3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59352" y="575246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46">
              <a:extLst>
                <a:ext uri="{FF2B5EF4-FFF2-40B4-BE49-F238E27FC236}">
                  <a16:creationId xmlns:a16="http://schemas.microsoft.com/office/drawing/2014/main" id="{932E215A-211D-4622-9EDF-811E4BAFBF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32045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47">
              <a:extLst>
                <a:ext uri="{FF2B5EF4-FFF2-40B4-BE49-F238E27FC236}">
                  <a16:creationId xmlns:a16="http://schemas.microsoft.com/office/drawing/2014/main" id="{86D90953-B2B8-4A6D-963E-985D3D279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90190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48">
              <a:extLst>
                <a:ext uri="{FF2B5EF4-FFF2-40B4-BE49-F238E27FC236}">
                  <a16:creationId xmlns:a16="http://schemas.microsoft.com/office/drawing/2014/main" id="{32D4D340-FB6E-4E98-A44E-DA02CF7A5C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85447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49">
              <a:extLst>
                <a:ext uri="{FF2B5EF4-FFF2-40B4-BE49-F238E27FC236}">
                  <a16:creationId xmlns:a16="http://schemas.microsoft.com/office/drawing/2014/main" id="{923308B4-4A82-4DB8-84F5-17F107584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295269" y="648643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62">
              <a:extLst>
                <a:ext uri="{FF2B5EF4-FFF2-40B4-BE49-F238E27FC236}">
                  <a16:creationId xmlns:a16="http://schemas.microsoft.com/office/drawing/2014/main" id="{4A3BBCB7-915D-49E4-9637-49EEC7296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63927" y="2950571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63">
              <a:extLst>
                <a:ext uri="{FF2B5EF4-FFF2-40B4-BE49-F238E27FC236}">
                  <a16:creationId xmlns:a16="http://schemas.microsoft.com/office/drawing/2014/main" id="{DCCFB289-1B21-4B18-A4C2-F6B90A188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75285" y="4089184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64">
              <a:extLst>
                <a:ext uri="{FF2B5EF4-FFF2-40B4-BE49-F238E27FC236}">
                  <a16:creationId xmlns:a16="http://schemas.microsoft.com/office/drawing/2014/main" id="{BA95FC3F-2B17-490E-AB71-071E0890D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3236" y="268226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65">
              <a:extLst>
                <a:ext uri="{FF2B5EF4-FFF2-40B4-BE49-F238E27FC236}">
                  <a16:creationId xmlns:a16="http://schemas.microsoft.com/office/drawing/2014/main" id="{691A1360-1623-4EB9-9C7A-65F2CAEBB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43867" y="3826278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66">
              <a:extLst>
                <a:ext uri="{FF2B5EF4-FFF2-40B4-BE49-F238E27FC236}">
                  <a16:creationId xmlns:a16="http://schemas.microsoft.com/office/drawing/2014/main" id="{ABCE1120-7682-4074-8190-4B4F65A7C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1649" y="5372714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67">
              <a:extLst>
                <a:ext uri="{FF2B5EF4-FFF2-40B4-BE49-F238E27FC236}">
                  <a16:creationId xmlns:a16="http://schemas.microsoft.com/office/drawing/2014/main" id="{682A8DF3-E4CC-47A8-B3E0-200ECC560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11829" y="4588736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68">
              <a:extLst>
                <a:ext uri="{FF2B5EF4-FFF2-40B4-BE49-F238E27FC236}">
                  <a16:creationId xmlns:a16="http://schemas.microsoft.com/office/drawing/2014/main" id="{EB91FF40-9F0D-4296-8A06-29DCE64A98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9217" y="324599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69">
              <a:extLst>
                <a:ext uri="{FF2B5EF4-FFF2-40B4-BE49-F238E27FC236}">
                  <a16:creationId xmlns:a16="http://schemas.microsoft.com/office/drawing/2014/main" id="{56EE39D5-D7CD-44ED-B21C-C1222DB1B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18474" y="5654959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70">
              <a:extLst>
                <a:ext uri="{FF2B5EF4-FFF2-40B4-BE49-F238E27FC236}">
                  <a16:creationId xmlns:a16="http://schemas.microsoft.com/office/drawing/2014/main" id="{1C65B9CC-1020-47B2-BD6A-01642D100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82687" y="6246703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71">
              <a:extLst>
                <a:ext uri="{FF2B5EF4-FFF2-40B4-BE49-F238E27FC236}">
                  <a16:creationId xmlns:a16="http://schemas.microsoft.com/office/drawing/2014/main" id="{14AE5CE8-179F-4637-B418-FCBB775F0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0017" y="513430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72">
              <a:extLst>
                <a:ext uri="{FF2B5EF4-FFF2-40B4-BE49-F238E27FC236}">
                  <a16:creationId xmlns:a16="http://schemas.microsoft.com/office/drawing/2014/main" id="{A887C011-3342-49F5-ABA6-21BC4E16F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26754" y="490745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73">
              <a:extLst>
                <a:ext uri="{FF2B5EF4-FFF2-40B4-BE49-F238E27FC236}">
                  <a16:creationId xmlns:a16="http://schemas.microsoft.com/office/drawing/2014/main" id="{59453A63-F4C1-484C-BD63-45BCF1F89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31627" y="4407815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74">
              <a:extLst>
                <a:ext uri="{FF2B5EF4-FFF2-40B4-BE49-F238E27FC236}">
                  <a16:creationId xmlns:a16="http://schemas.microsoft.com/office/drawing/2014/main" id="{E32981CE-84F8-46C0-8DED-9AB671768C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99579" y="5988099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75">
              <a:extLst>
                <a:ext uri="{FF2B5EF4-FFF2-40B4-BE49-F238E27FC236}">
                  <a16:creationId xmlns:a16="http://schemas.microsoft.com/office/drawing/2014/main" id="{4534D7C6-DC5B-4AF8-9DA0-56212A8993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94588" y="2442495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77">
              <a:extLst>
                <a:ext uri="{FF2B5EF4-FFF2-40B4-BE49-F238E27FC236}">
                  <a16:creationId xmlns:a16="http://schemas.microsoft.com/office/drawing/2014/main" id="{B1BEA7AD-37D1-4AAA-8229-E3B97FE5C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99834" y="360677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85">
              <a:extLst>
                <a:ext uri="{FF2B5EF4-FFF2-40B4-BE49-F238E27FC236}">
                  <a16:creationId xmlns:a16="http://schemas.microsoft.com/office/drawing/2014/main" id="{D5C0F08C-8A9A-438B-A79C-56393D3A6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86093" y="6434597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87">
              <a:extLst>
                <a:ext uri="{FF2B5EF4-FFF2-40B4-BE49-F238E27FC236}">
                  <a16:creationId xmlns:a16="http://schemas.microsoft.com/office/drawing/2014/main" id="{30753EBC-ED22-4E17-ABDA-227B5CFD0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973572" y="665763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88">
              <a:extLst>
                <a:ext uri="{FF2B5EF4-FFF2-40B4-BE49-F238E27FC236}">
                  <a16:creationId xmlns:a16="http://schemas.microsoft.com/office/drawing/2014/main" id="{A94AC8E0-5C8C-4D6F-B9CA-656EEFFA0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074133" y="5704047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91">
              <a:extLst>
                <a:ext uri="{FF2B5EF4-FFF2-40B4-BE49-F238E27FC236}">
                  <a16:creationId xmlns:a16="http://schemas.microsoft.com/office/drawing/2014/main" id="{4A615F4B-80CC-4BE4-97FC-F2740A759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13129" y="276408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92">
              <a:extLst>
                <a:ext uri="{FF2B5EF4-FFF2-40B4-BE49-F238E27FC236}">
                  <a16:creationId xmlns:a16="http://schemas.microsoft.com/office/drawing/2014/main" id="{1D7E58FA-59C0-4718-828C-F91E25EFB1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92169" y="2420506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93">
              <a:extLst>
                <a:ext uri="{FF2B5EF4-FFF2-40B4-BE49-F238E27FC236}">
                  <a16:creationId xmlns:a16="http://schemas.microsoft.com/office/drawing/2014/main" id="{55065554-1272-4ECE-B22F-170868FB4A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01671" y="3285274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94">
              <a:extLst>
                <a:ext uri="{FF2B5EF4-FFF2-40B4-BE49-F238E27FC236}">
                  <a16:creationId xmlns:a16="http://schemas.microsoft.com/office/drawing/2014/main" id="{A89E6A52-5885-46AF-A6B8-3DC62B0AA8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56777" y="5367453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95">
              <a:extLst>
                <a:ext uri="{FF2B5EF4-FFF2-40B4-BE49-F238E27FC236}">
                  <a16:creationId xmlns:a16="http://schemas.microsoft.com/office/drawing/2014/main" id="{406F86F3-42D9-4044-A2DF-A10E55B2DA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75128" y="305586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96">
              <a:extLst>
                <a:ext uri="{FF2B5EF4-FFF2-40B4-BE49-F238E27FC236}">
                  <a16:creationId xmlns:a16="http://schemas.microsoft.com/office/drawing/2014/main" id="{78EE9897-2427-4EF2-AD28-A15F3F1DD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0514" y="3575426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97">
              <a:extLst>
                <a:ext uri="{FF2B5EF4-FFF2-40B4-BE49-F238E27FC236}">
                  <a16:creationId xmlns:a16="http://schemas.microsoft.com/office/drawing/2014/main" id="{3D2527FB-2D05-46C1-8B31-AA27268A0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09826" y="4784277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98">
              <a:extLst>
                <a:ext uri="{FF2B5EF4-FFF2-40B4-BE49-F238E27FC236}">
                  <a16:creationId xmlns:a16="http://schemas.microsoft.com/office/drawing/2014/main" id="{E3BB7F0B-230B-4131-B907-6681669A2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52311" y="4265818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99">
              <a:extLst>
                <a:ext uri="{FF2B5EF4-FFF2-40B4-BE49-F238E27FC236}">
                  <a16:creationId xmlns:a16="http://schemas.microsoft.com/office/drawing/2014/main" id="{63F7D758-ED8D-47BF-B96D-72E9E1BD00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5206" y="4473676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00">
              <a:extLst>
                <a:ext uri="{FF2B5EF4-FFF2-40B4-BE49-F238E27FC236}">
                  <a16:creationId xmlns:a16="http://schemas.microsoft.com/office/drawing/2014/main" id="{5BF79E99-0A91-4BBD-ABE7-A59692442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54715" y="389425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01">
              <a:extLst>
                <a:ext uri="{FF2B5EF4-FFF2-40B4-BE49-F238E27FC236}">
                  <a16:creationId xmlns:a16="http://schemas.microsoft.com/office/drawing/2014/main" id="{3ECCA7F3-ED75-4BCE-8718-FD4D11570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9432" y="510246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02">
              <a:extLst>
                <a:ext uri="{FF2B5EF4-FFF2-40B4-BE49-F238E27FC236}">
                  <a16:creationId xmlns:a16="http://schemas.microsoft.com/office/drawing/2014/main" id="{88386EEF-017F-4AB5-BC44-0B7FA85962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5611" y="5662850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03">
              <a:extLst>
                <a:ext uri="{FF2B5EF4-FFF2-40B4-BE49-F238E27FC236}">
                  <a16:creationId xmlns:a16="http://schemas.microsoft.com/office/drawing/2014/main" id="{D6C9829E-897B-48B6-9304-1E01719AF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28519" y="593327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04">
              <a:extLst>
                <a:ext uri="{FF2B5EF4-FFF2-40B4-BE49-F238E27FC236}">
                  <a16:creationId xmlns:a16="http://schemas.microsoft.com/office/drawing/2014/main" id="{2EEFD49A-26A6-4211-A6DE-076555F17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43979" y="246418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13">
              <a:extLst>
                <a:ext uri="{FF2B5EF4-FFF2-40B4-BE49-F238E27FC236}">
                  <a16:creationId xmlns:a16="http://schemas.microsoft.com/office/drawing/2014/main" id="{B26871A2-C833-4B31-B07D-7F3E270A5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95320" y="4852103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14">
              <a:extLst>
                <a:ext uri="{FF2B5EF4-FFF2-40B4-BE49-F238E27FC236}">
                  <a16:creationId xmlns:a16="http://schemas.microsoft.com/office/drawing/2014/main" id="{C7F8FAF5-1EA4-4584-97AE-25B75ABAE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98724" y="3618418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15">
              <a:extLst>
                <a:ext uri="{FF2B5EF4-FFF2-40B4-BE49-F238E27FC236}">
                  <a16:creationId xmlns:a16="http://schemas.microsoft.com/office/drawing/2014/main" id="{51BB76A3-D19C-4017-9394-ED70BC8E1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93011" y="4281272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17">
              <a:extLst>
                <a:ext uri="{FF2B5EF4-FFF2-40B4-BE49-F238E27FC236}">
                  <a16:creationId xmlns:a16="http://schemas.microsoft.com/office/drawing/2014/main" id="{EDC646D8-FDF1-4DBA-A082-867832735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80328" y="597695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18">
              <a:extLst>
                <a:ext uri="{FF2B5EF4-FFF2-40B4-BE49-F238E27FC236}">
                  <a16:creationId xmlns:a16="http://schemas.microsoft.com/office/drawing/2014/main" id="{EA49D8FA-BEC0-41B7-BAE4-A8064CD833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65862" y="6537706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19">
              <a:extLst>
                <a:ext uri="{FF2B5EF4-FFF2-40B4-BE49-F238E27FC236}">
                  <a16:creationId xmlns:a16="http://schemas.microsoft.com/office/drawing/2014/main" id="{00B44CAF-013D-49AD-8C73-4FE0AB149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740297" y="6291485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8">
              <a:extLst>
                <a:ext uri="{FF2B5EF4-FFF2-40B4-BE49-F238E27FC236}">
                  <a16:creationId xmlns:a16="http://schemas.microsoft.com/office/drawing/2014/main" id="{661FC4FE-1390-4C3A-A6E8-B21ECCF7D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6349202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8">
              <a:extLst>
                <a:ext uri="{FF2B5EF4-FFF2-40B4-BE49-F238E27FC236}">
                  <a16:creationId xmlns:a16="http://schemas.microsoft.com/office/drawing/2014/main" id="{950FCDA6-75E5-4D0C-A8B0-BF475CF80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837427" y="97108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88481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BohemianVTI</vt:lpstr>
      <vt:lpstr>Christmas Presentation</vt:lpstr>
      <vt:lpstr>Santa Claus</vt:lpstr>
      <vt:lpstr>Christmas tree</vt:lpstr>
      <vt:lpstr>Christmas market</vt:lpstr>
      <vt:lpstr> Christmas socks</vt:lpstr>
      <vt:lpstr>gifts</vt:lpstr>
      <vt:lpstr>Advent calendar</vt:lpstr>
      <vt:lpstr>Thank you!</vt:lpstr>
      <vt:lpstr>Christmas 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209</cp:revision>
  <dcterms:created xsi:type="dcterms:W3CDTF">2022-12-14T18:19:48Z</dcterms:created>
  <dcterms:modified xsi:type="dcterms:W3CDTF">2023-01-04T08:41:03Z</dcterms:modified>
</cp:coreProperties>
</file>