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FA15357-D909-497F-BAF6-15155D5217F3}" type="datetimeFigureOut">
              <a:rPr lang="sk-SK" smtClean="0"/>
              <a:pPr/>
              <a:t>03.11.2020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CFBF0BF-34F9-424F-B0FC-CD0AA17D92C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ĺž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ĺž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357-D909-497F-BAF6-15155D5217F3}" type="datetimeFigureOut">
              <a:rPr lang="sk-SK" smtClean="0"/>
              <a:pPr/>
              <a:t>03.11.2020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0BF-34F9-424F-B0FC-CD0AA17D92C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357-D909-497F-BAF6-15155D5217F3}" type="datetimeFigureOut">
              <a:rPr lang="sk-SK" smtClean="0"/>
              <a:pPr/>
              <a:t>03.11.2020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0BF-34F9-424F-B0FC-CD0AA17D92C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uho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357-D909-497F-BAF6-15155D5217F3}" type="datetimeFigureOut">
              <a:rPr lang="sk-SK" smtClean="0"/>
              <a:pPr/>
              <a:t>03.11.2020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0BF-34F9-424F-B0FC-CD0AA17D92C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FA15357-D909-497F-BAF6-15155D5217F3}" type="datetimeFigureOut">
              <a:rPr lang="sk-SK" smtClean="0"/>
              <a:pPr/>
              <a:t>03.11.2020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CFBF0BF-34F9-424F-B0FC-CD0AA17D92C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357-D909-497F-BAF6-15155D5217F3}" type="datetimeFigureOut">
              <a:rPr lang="sk-SK" smtClean="0"/>
              <a:pPr/>
              <a:t>03.11.2020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0BF-34F9-424F-B0FC-CD0AA17D92C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357-D909-497F-BAF6-15155D5217F3}" type="datetimeFigureOut">
              <a:rPr lang="sk-SK" smtClean="0"/>
              <a:pPr/>
              <a:t>03.11.2020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0BF-34F9-424F-B0FC-CD0AA17D92C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357-D909-497F-BAF6-15155D5217F3}" type="datetimeFigureOut">
              <a:rPr lang="sk-SK" smtClean="0"/>
              <a:pPr/>
              <a:t>03.11.2020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0BF-34F9-424F-B0FC-CD0AA17D92C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357-D909-497F-BAF6-15155D5217F3}" type="datetimeFigureOut">
              <a:rPr lang="sk-SK" smtClean="0"/>
              <a:pPr/>
              <a:t>03.11.2020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0BF-34F9-424F-B0FC-CD0AA17D92C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Rovná spojnic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357-D909-497F-BAF6-15155D5217F3}" type="datetimeFigureOut">
              <a:rPr lang="sk-SK" smtClean="0"/>
              <a:pPr/>
              <a:t>03.11.2020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0BF-34F9-424F-B0FC-CD0AA17D92C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5357-D909-497F-BAF6-15155D5217F3}" type="datetimeFigureOut">
              <a:rPr lang="sk-SK" smtClean="0"/>
              <a:pPr/>
              <a:t>03.11.2020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F0BF-34F9-424F-B0FC-CD0AA17D92C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A15357-D909-497F-BAF6-15155D5217F3}" type="datetimeFigureOut">
              <a:rPr lang="sk-SK" smtClean="0"/>
              <a:pPr/>
              <a:t>03.11.2020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FBF0BF-34F9-424F-B0FC-CD0AA17D92C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Rovná spojnic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ovná spojnic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uho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Vyvreté horniny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b="1" dirty="0" smtClean="0"/>
              <a:t>ZŠ Jarovnice 192</a:t>
            </a:r>
          </a:p>
          <a:p>
            <a:r>
              <a:rPr lang="sk-SK" b="1" dirty="0" smtClean="0"/>
              <a:t>Mgr. Gabriela </a:t>
            </a:r>
            <a:r>
              <a:rPr lang="sk-SK" b="1" dirty="0" err="1" smtClean="0"/>
              <a:t>Kropuchová</a:t>
            </a:r>
            <a:endParaRPr lang="sk-SK" b="1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85720" y="357166"/>
            <a:ext cx="5072098" cy="3170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Prírodoveda 8 -  Sopečná činnosť_html_580c0d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714356"/>
            <a:ext cx="3657587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285728"/>
            <a:ext cx="2500298" cy="187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Ďalšie </a:t>
            </a:r>
            <a:r>
              <a:rPr lang="sk-SK" b="1" dirty="0" err="1" smtClean="0"/>
              <a:t>výlevné</a:t>
            </a:r>
            <a:r>
              <a:rPr lang="sk-SK" b="1" dirty="0" smtClean="0"/>
              <a:t> horniny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u="sng" dirty="0" smtClean="0"/>
              <a:t>Sopečné sklá </a:t>
            </a:r>
            <a:r>
              <a:rPr lang="sk-SK" dirty="0" smtClean="0"/>
              <a:t>vznikajú rýchlym stuhnutím lávy vo vodnom prostredí </a:t>
            </a:r>
          </a:p>
          <a:p>
            <a:pPr>
              <a:buFontTx/>
              <a:buChar char="-"/>
            </a:pPr>
            <a:r>
              <a:rPr lang="sk-SK" dirty="0" err="1" smtClean="0"/>
              <a:t>perlit</a:t>
            </a:r>
            <a:r>
              <a:rPr lang="sk-SK" dirty="0" smtClean="0"/>
              <a:t>                 pemza               obsidián</a:t>
            </a:r>
          </a:p>
          <a:p>
            <a:pPr>
              <a:buFontTx/>
              <a:buChar char="-"/>
            </a:pPr>
            <a:endParaRPr lang="sk-SK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sk-SK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sk-SK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sk-SK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sk-SK" dirty="0" smtClean="0">
              <a:solidFill>
                <a:srgbClr val="C00000"/>
              </a:solidFill>
            </a:endParaRPr>
          </a:p>
          <a:p>
            <a:r>
              <a:rPr lang="sk-SK" b="1" u="sng" dirty="0" smtClean="0"/>
              <a:t>Tuf</a:t>
            </a:r>
            <a:r>
              <a:rPr lang="sk-SK" dirty="0" smtClean="0"/>
              <a:t> vzniká usadením</a:t>
            </a:r>
          </a:p>
          <a:p>
            <a:pPr>
              <a:buNone/>
            </a:pPr>
            <a:r>
              <a:rPr lang="sk-SK" dirty="0" smtClean="0"/>
              <a:t> a spevnením</a:t>
            </a:r>
          </a:p>
          <a:p>
            <a:pPr>
              <a:buNone/>
            </a:pPr>
            <a:r>
              <a:rPr lang="sk-SK" dirty="0" smtClean="0"/>
              <a:t> sopečných úlomkov</a:t>
            </a:r>
          </a:p>
          <a:p>
            <a:endParaRPr lang="sk-SK" dirty="0" smtClean="0"/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perli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643182"/>
            <a:ext cx="1768476" cy="1326357"/>
          </a:xfrm>
          <a:prstGeom prst="rect">
            <a:avLst/>
          </a:prstGeom>
        </p:spPr>
      </p:pic>
      <p:pic>
        <p:nvPicPr>
          <p:cNvPr id="5" name="Obrázok 4" descr="pemza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3" y="2643182"/>
            <a:ext cx="2095515" cy="1571636"/>
          </a:xfrm>
          <a:prstGeom prst="rect">
            <a:avLst/>
          </a:prstGeom>
        </p:spPr>
      </p:pic>
      <p:pic>
        <p:nvPicPr>
          <p:cNvPr id="6" name="Obrázok 5" descr="obsidián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571744"/>
            <a:ext cx="1714500" cy="1714500"/>
          </a:xfrm>
          <a:prstGeom prst="rect">
            <a:avLst/>
          </a:prstGeom>
        </p:spPr>
      </p:pic>
      <p:pic>
        <p:nvPicPr>
          <p:cNvPr id="7" name="Obrázok 6" descr="tuf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4572008"/>
            <a:ext cx="3571900" cy="2376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4500570"/>
            <a:ext cx="2913086" cy="2193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Ako vznikajú vyvreté horniny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vznikajú pri magmatickej a sopečnej činnosti</a:t>
            </a:r>
          </a:p>
          <a:p>
            <a:r>
              <a:rPr lang="sk-SK" dirty="0" smtClean="0"/>
              <a:t>tuhnutím magmy alebo lávy</a:t>
            </a:r>
            <a:endParaRPr lang="sk-SK" dirty="0"/>
          </a:p>
        </p:txBody>
      </p:sp>
      <p:pic>
        <p:nvPicPr>
          <p:cNvPr id="9218" name="Picture 2" descr="KV2543 - Claro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4286280" cy="3227124"/>
          </a:xfrm>
          <a:prstGeom prst="rect">
            <a:avLst/>
          </a:prstGeom>
          <a:noFill/>
        </p:spPr>
      </p:pic>
      <p:pic>
        <p:nvPicPr>
          <p:cNvPr id="6" name="Picture 4" descr="Magma Background, The Red Crack Astage For Background Stock Image - Image  of heat, destruction: 903801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928802"/>
            <a:ext cx="2909340" cy="2143140"/>
          </a:xfrm>
          <a:prstGeom prst="rect">
            <a:avLst/>
          </a:prstGeom>
          <a:noFill/>
        </p:spPr>
      </p:pic>
      <p:pic>
        <p:nvPicPr>
          <p:cNvPr id="7" name="Picture 4" descr="Prírodoveda 8 -  Sopečná činnosť_html_580c0d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7" y="4572008"/>
            <a:ext cx="3657587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90600"/>
          </a:xfrm>
        </p:spPr>
        <p:txBody>
          <a:bodyPr/>
          <a:lstStyle/>
          <a:p>
            <a:r>
              <a:rPr lang="sk-SK" b="1" dirty="0" smtClean="0"/>
              <a:t>Rozdelenie vyvretých hornín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err="1" smtClean="0"/>
              <a:t>Výlevné</a:t>
            </a:r>
            <a:r>
              <a:rPr lang="sk-SK" b="1" dirty="0" smtClean="0"/>
              <a:t> vyvreté horniny</a:t>
            </a:r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b="1" dirty="0" smtClean="0"/>
              <a:t>Hlbinné vyvreté horniny</a:t>
            </a:r>
            <a:endParaRPr lang="sk-SK" b="1" dirty="0"/>
          </a:p>
        </p:txBody>
      </p:sp>
      <p:pic>
        <p:nvPicPr>
          <p:cNvPr id="6" name="Zástupný symbol pro obsah 3" descr="img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8662" y="2500306"/>
            <a:ext cx="6461142" cy="2286016"/>
          </a:xfrm>
          <a:prstGeom prst="rect">
            <a:avLst/>
          </a:prstGeom>
        </p:spPr>
      </p:pic>
      <p:cxnSp>
        <p:nvCxnSpPr>
          <p:cNvPr id="8" name="Rovná spojovacia šípka 7"/>
          <p:cNvCxnSpPr/>
          <p:nvPr/>
        </p:nvCxnSpPr>
        <p:spPr>
          <a:xfrm>
            <a:off x="1357290" y="171448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rot="5400000" flipH="1" flipV="1">
            <a:off x="1393009" y="4393413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Hlbinné vyvreté horniny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vznikajú </a:t>
            </a:r>
            <a:r>
              <a:rPr lang="sk-SK" u="sng" dirty="0" smtClean="0"/>
              <a:t>pomalou</a:t>
            </a:r>
            <a:r>
              <a:rPr lang="sk-SK" dirty="0" smtClean="0"/>
              <a:t> kryštalizáciou magmy </a:t>
            </a:r>
          </a:p>
          <a:p>
            <a:pPr>
              <a:buNone/>
            </a:pPr>
            <a:r>
              <a:rPr lang="sk-SK" dirty="0" smtClean="0"/>
              <a:t>   pod zemským povrchom</a:t>
            </a:r>
          </a:p>
          <a:p>
            <a:endParaRPr lang="sk-SK" dirty="0" smtClean="0"/>
          </a:p>
          <a:p>
            <a:r>
              <a:rPr lang="sk-SK" dirty="0" smtClean="0"/>
              <a:t>majú dobre viditeľnú </a:t>
            </a:r>
            <a:r>
              <a:rPr lang="sk-SK" u="sng" dirty="0" smtClean="0"/>
              <a:t>zrnitú štruktúru</a:t>
            </a:r>
          </a:p>
          <a:p>
            <a:endParaRPr lang="sk-SK" dirty="0" smtClean="0"/>
          </a:p>
          <a:p>
            <a:r>
              <a:rPr lang="sk-SK" dirty="0" smtClean="0"/>
              <a:t>patrí sem napr.</a:t>
            </a:r>
          </a:p>
          <a:p>
            <a:pPr>
              <a:buNone/>
            </a:pPr>
            <a:r>
              <a:rPr lang="sk-SK" dirty="0" smtClean="0"/>
              <a:t> - žula</a:t>
            </a:r>
          </a:p>
          <a:p>
            <a:pPr>
              <a:buNone/>
            </a:pPr>
            <a:r>
              <a:rPr lang="sk-SK" dirty="0" smtClean="0"/>
              <a:t> - </a:t>
            </a:r>
            <a:r>
              <a:rPr lang="sk-SK" dirty="0" err="1" smtClean="0"/>
              <a:t>gabro</a:t>
            </a: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/>
              <a:t> - </a:t>
            </a:r>
            <a:r>
              <a:rPr lang="sk-SK" dirty="0" err="1" smtClean="0"/>
              <a:t>diorit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5" name="Obrázok 4" descr="dior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4000504"/>
            <a:ext cx="3214678" cy="2478392"/>
          </a:xfrm>
          <a:prstGeom prst="rect">
            <a:avLst/>
          </a:prstGeom>
        </p:spPr>
      </p:pic>
      <p:pic>
        <p:nvPicPr>
          <p:cNvPr id="6" name="Obrázok 5" descr="kamen-diorit-opisanie-i-svojstva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857628"/>
            <a:ext cx="3286148" cy="2231842"/>
          </a:xfrm>
          <a:prstGeom prst="rect">
            <a:avLst/>
          </a:prstGeom>
        </p:spPr>
      </p:pic>
      <p:cxnSp>
        <p:nvCxnSpPr>
          <p:cNvPr id="9" name="Rovná spojovacia šípka 8"/>
          <p:cNvCxnSpPr/>
          <p:nvPr/>
        </p:nvCxnSpPr>
        <p:spPr>
          <a:xfrm>
            <a:off x="4214810" y="321468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Žula (Granit)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latin typeface="Gill Sans MT" pitchFamily="34" charset="-18"/>
              </a:rPr>
              <a:t>Má svetlosivú až ružovkastú farbu</a:t>
            </a:r>
          </a:p>
          <a:p>
            <a:pPr marL="0" indent="0">
              <a:buNone/>
            </a:pPr>
            <a:r>
              <a:rPr lang="sk-SK" b="1" u="sng" dirty="0" smtClean="0">
                <a:latin typeface="Gill Sans MT" pitchFamily="34" charset="-18"/>
              </a:rPr>
              <a:t>Zloženie: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Gill Sans MT" pitchFamily="34" charset="-18"/>
              </a:rPr>
              <a:t>Kremeň = biele zrná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Gill Sans MT" pitchFamily="34" charset="-18"/>
              </a:rPr>
              <a:t>Živec = sivé zrná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Gill Sans MT" pitchFamily="34" charset="-18"/>
              </a:rPr>
              <a:t>Sľuda = čierne zrná </a:t>
            </a:r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b="1" u="sng" dirty="0" smtClean="0"/>
              <a:t>Využitie:</a:t>
            </a:r>
          </a:p>
          <a:p>
            <a:pPr>
              <a:buFontTx/>
              <a:buChar char="-"/>
            </a:pPr>
            <a:r>
              <a:rPr lang="sk-SK" dirty="0" smtClean="0"/>
              <a:t>stavebný a násypový kameň</a:t>
            </a:r>
          </a:p>
          <a:p>
            <a:pPr>
              <a:buFontTx/>
              <a:buChar char="-"/>
            </a:pPr>
            <a:r>
              <a:rPr lang="sk-SK" dirty="0" smtClean="0"/>
              <a:t>kamenné dosky, pomníky</a:t>
            </a:r>
          </a:p>
          <a:p>
            <a:pPr>
              <a:buFontTx/>
              <a:buChar char="-"/>
            </a:pP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907"/>
          <a:stretch/>
        </p:blipFill>
        <p:spPr>
          <a:xfrm>
            <a:off x="5357818" y="214290"/>
            <a:ext cx="342111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1643050"/>
            <a:ext cx="1571636" cy="1243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57" t="3523" r="12426" b="3523"/>
          <a:stretch/>
        </p:blipFill>
        <p:spPr>
          <a:xfrm>
            <a:off x="4929190" y="2285992"/>
            <a:ext cx="1500198" cy="1210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3071810"/>
            <a:ext cx="171451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žula pomník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430" y="4070976"/>
            <a:ext cx="3607570" cy="2787024"/>
          </a:xfrm>
          <a:prstGeom prst="rect">
            <a:avLst/>
          </a:prstGeom>
        </p:spPr>
      </p:pic>
      <p:sp>
        <p:nvSpPr>
          <p:cNvPr id="6146" name="AutoShape 2" descr="Žulový l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148" name="AutoShape 4" descr="FOTO: Žulový lom Mrákotín u Telče :: Fotoarchiv - Česká geologická služ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1" name="Obrázok 10" descr="žula mrákotín u telče.jf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38" y="5072074"/>
            <a:ext cx="197358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Gabro</a:t>
            </a:r>
            <a:r>
              <a:rPr lang="sk-SK" b="1" dirty="0" smtClean="0"/>
              <a:t> a </a:t>
            </a:r>
            <a:r>
              <a:rPr lang="sk-SK" b="1" dirty="0" err="1" smtClean="0"/>
              <a:t>diorit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/>
              <a:t>Sú tmavé zrnité horniny </a:t>
            </a:r>
          </a:p>
          <a:p>
            <a:pPr marL="0" indent="0">
              <a:buNone/>
            </a:pPr>
            <a:endParaRPr lang="sk-SK" dirty="0" smtClean="0"/>
          </a:p>
          <a:p>
            <a:pPr>
              <a:buNone/>
            </a:pPr>
            <a:r>
              <a:rPr lang="sk-SK" b="1" u="sng" dirty="0" smtClean="0"/>
              <a:t>Zloženie:</a:t>
            </a:r>
          </a:p>
          <a:p>
            <a:pPr>
              <a:buNone/>
            </a:pPr>
            <a:r>
              <a:rPr lang="sk-SK" dirty="0" smtClean="0"/>
              <a:t>obsahujú hlavne tmavé minerály:</a:t>
            </a:r>
          </a:p>
          <a:p>
            <a:pPr marL="514350" indent="-514350">
              <a:buAutoNum type="alphaLcParenR"/>
            </a:pPr>
            <a:r>
              <a:rPr lang="sk-SK" dirty="0" smtClean="0"/>
              <a:t>Amfiboly</a:t>
            </a:r>
          </a:p>
          <a:p>
            <a:pPr marL="514350" indent="-514350">
              <a:buAutoNum type="alphaLcParenR"/>
            </a:pPr>
            <a:r>
              <a:rPr lang="sk-SK" dirty="0" err="1" smtClean="0"/>
              <a:t>Pyroxény</a:t>
            </a:r>
            <a:endParaRPr lang="sk-SK" dirty="0" smtClean="0"/>
          </a:p>
          <a:p>
            <a:pPr marL="514350" indent="-514350">
              <a:buAutoNum type="alphaLcParenR"/>
            </a:pPr>
            <a:r>
              <a:rPr lang="sk-SK" dirty="0" err="1" smtClean="0"/>
              <a:t>Olivín</a:t>
            </a:r>
            <a:endParaRPr lang="sk-SK" dirty="0" smtClean="0"/>
          </a:p>
          <a:p>
            <a:pPr marL="514350" indent="-514350">
              <a:buAutoNum type="alphaLcParenR"/>
            </a:pPr>
            <a:r>
              <a:rPr lang="sk-SK" dirty="0" err="1" smtClean="0"/>
              <a:t>Biotit</a:t>
            </a:r>
            <a:r>
              <a:rPr lang="sk-SK" dirty="0" smtClean="0"/>
              <a:t>  </a:t>
            </a:r>
          </a:p>
          <a:p>
            <a:pPr marL="0" indent="0">
              <a:buNone/>
            </a:pPr>
            <a:endParaRPr lang="sk-SK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b="1" u="sng" dirty="0" smtClean="0"/>
              <a:t>Využitie:</a:t>
            </a:r>
          </a:p>
          <a:p>
            <a:pPr>
              <a:buNone/>
            </a:pPr>
            <a:r>
              <a:rPr lang="sk-SK" dirty="0" smtClean="0"/>
              <a:t> - obklady</a:t>
            </a:r>
          </a:p>
          <a:p>
            <a:endParaRPr lang="sk-SK" dirty="0" smtClean="0"/>
          </a:p>
          <a:p>
            <a:endParaRPr lang="sk-SK" dirty="0"/>
          </a:p>
        </p:txBody>
      </p:sp>
      <p:grpSp>
        <p:nvGrpSpPr>
          <p:cNvPr id="9" name="Skupina 8"/>
          <p:cNvGrpSpPr/>
          <p:nvPr/>
        </p:nvGrpSpPr>
        <p:grpSpPr>
          <a:xfrm>
            <a:off x="3929058" y="214290"/>
            <a:ext cx="4857784" cy="2286016"/>
            <a:chOff x="3786182" y="142852"/>
            <a:chExt cx="5423526" cy="2869662"/>
          </a:xfrm>
        </p:grpSpPr>
        <p:pic>
          <p:nvPicPr>
            <p:cNvPr id="4" name="Obrázo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6182" y="142852"/>
              <a:ext cx="2938550" cy="20716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Obrázo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50" y="500042"/>
              <a:ext cx="2851758" cy="23574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BlokTextu 6"/>
            <p:cNvSpPr txBox="1"/>
            <p:nvPr/>
          </p:nvSpPr>
          <p:spPr>
            <a:xfrm>
              <a:off x="5143504" y="1928802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err="1" smtClean="0"/>
                <a:t>Gabro</a:t>
              </a:r>
              <a:endParaRPr lang="sk-SK" dirty="0"/>
            </a:p>
          </p:txBody>
        </p:sp>
        <p:sp>
          <p:nvSpPr>
            <p:cNvPr id="8" name="BlokTextu 7"/>
            <p:cNvSpPr txBox="1"/>
            <p:nvPr/>
          </p:nvSpPr>
          <p:spPr>
            <a:xfrm>
              <a:off x="7715272" y="2643182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err="1" smtClean="0"/>
                <a:t>Diorit</a:t>
              </a:r>
              <a:endParaRPr lang="sk-SK" dirty="0"/>
            </a:p>
          </p:txBody>
        </p:sp>
      </p:grpSp>
      <p:pic>
        <p:nvPicPr>
          <p:cNvPr id="10" name="Obrázok 9" descr="dior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928934"/>
            <a:ext cx="3714776" cy="2379779"/>
          </a:xfrm>
          <a:prstGeom prst="rect">
            <a:avLst/>
          </a:prstGeom>
        </p:spPr>
      </p:pic>
      <p:pic>
        <p:nvPicPr>
          <p:cNvPr id="11" name="Obrázok 10" descr="gsbro obklad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214817"/>
            <a:ext cx="2714644" cy="2033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/>
              <a:t>Výlevné</a:t>
            </a:r>
            <a:r>
              <a:rPr lang="sk-SK" b="1" dirty="0" smtClean="0"/>
              <a:t> vyvreté horniny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vznikajú </a:t>
            </a:r>
            <a:r>
              <a:rPr lang="sk-SK" u="sng" dirty="0" smtClean="0"/>
              <a:t>rýchlejším</a:t>
            </a:r>
            <a:r>
              <a:rPr lang="sk-SK" dirty="0" smtClean="0"/>
              <a:t> stuhnutím lávy na zemskom povrchu</a:t>
            </a:r>
          </a:p>
          <a:p>
            <a:endParaRPr lang="sk-SK" dirty="0" smtClean="0"/>
          </a:p>
          <a:p>
            <a:r>
              <a:rPr lang="sk-SK" dirty="0" smtClean="0"/>
              <a:t>ich </a:t>
            </a:r>
            <a:r>
              <a:rPr lang="sk-SK" u="sng" dirty="0" smtClean="0"/>
              <a:t>zrná sú často nezreteľné </a:t>
            </a:r>
            <a:r>
              <a:rPr lang="sk-SK" dirty="0" smtClean="0"/>
              <a:t>a nedajú sa pozorovať voľným okom</a:t>
            </a:r>
          </a:p>
          <a:p>
            <a:endParaRPr lang="sk-SK" dirty="0" smtClean="0"/>
          </a:p>
          <a:p>
            <a:r>
              <a:rPr lang="sk-SK" dirty="0" smtClean="0"/>
              <a:t>patrí sem:</a:t>
            </a:r>
          </a:p>
          <a:p>
            <a:pPr>
              <a:buFontTx/>
              <a:buChar char="-"/>
            </a:pPr>
            <a:r>
              <a:rPr lang="sk-SK" dirty="0" smtClean="0"/>
              <a:t>čadič</a:t>
            </a:r>
          </a:p>
          <a:p>
            <a:pPr>
              <a:buFontTx/>
              <a:buChar char="-"/>
            </a:pPr>
            <a:r>
              <a:rPr lang="sk-SK" dirty="0" err="1" smtClean="0"/>
              <a:t>ryolit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andezit</a:t>
            </a:r>
          </a:p>
          <a:p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138" y="3429000"/>
            <a:ext cx="41758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3857628"/>
            <a:ext cx="3245341" cy="2434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Rovná spojovacia šípka 7"/>
          <p:cNvCxnSpPr/>
          <p:nvPr/>
        </p:nvCxnSpPr>
        <p:spPr>
          <a:xfrm rot="16200000" flipH="1">
            <a:off x="2928926" y="2857496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Čadič (Bazalt)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Je tvrdá, čierna alebo tmavosivá hornina.</a:t>
            </a:r>
          </a:p>
          <a:p>
            <a:pPr>
              <a:buNone/>
            </a:pPr>
            <a:r>
              <a:rPr lang="sk-SK" dirty="0" smtClean="0"/>
              <a:t>Vznikol stuhnutím riedkej lávy</a:t>
            </a:r>
          </a:p>
          <a:p>
            <a:pPr>
              <a:buNone/>
            </a:pPr>
            <a:endParaRPr lang="sk-SK" b="1" u="sng" dirty="0" smtClean="0"/>
          </a:p>
          <a:p>
            <a:pPr>
              <a:buNone/>
            </a:pPr>
            <a:r>
              <a:rPr lang="sk-SK" b="1" u="sng" dirty="0" smtClean="0"/>
              <a:t>Zloženie: </a:t>
            </a:r>
            <a:r>
              <a:rPr lang="sk-SK" dirty="0" smtClean="0"/>
              <a:t>tmavé minerály  </a:t>
            </a:r>
          </a:p>
          <a:p>
            <a:pPr>
              <a:buNone/>
            </a:pPr>
            <a:r>
              <a:rPr lang="sk-SK" dirty="0" smtClean="0"/>
              <a:t>- </a:t>
            </a:r>
            <a:r>
              <a:rPr lang="sk-SK" dirty="0" err="1" smtClean="0"/>
              <a:t>pyroxény</a:t>
            </a:r>
            <a:r>
              <a:rPr lang="sk-SK" dirty="0" smtClean="0"/>
              <a:t>, amfiboly, </a:t>
            </a:r>
            <a:r>
              <a:rPr lang="sk-SK" dirty="0" err="1" smtClean="0"/>
              <a:t>olivín</a:t>
            </a:r>
            <a:r>
              <a:rPr lang="sk-SK" dirty="0" smtClean="0"/>
              <a:t>, </a:t>
            </a:r>
            <a:r>
              <a:rPr lang="sk-SK" dirty="0" err="1" smtClean="0"/>
              <a:t>biotit</a:t>
            </a:r>
            <a:r>
              <a:rPr lang="sk-SK" dirty="0" smtClean="0"/>
              <a:t>, ktoré </a:t>
            </a:r>
          </a:p>
          <a:p>
            <a:pPr>
              <a:buFontTx/>
              <a:buChar char="-"/>
            </a:pPr>
            <a:r>
              <a:rPr lang="sk-SK" dirty="0" smtClean="0"/>
              <a:t>sú pozorovateľné len mikroskopom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None/>
            </a:pPr>
            <a:r>
              <a:rPr lang="sk-SK" b="1" u="sng" dirty="0" smtClean="0"/>
              <a:t>Využitie: </a:t>
            </a:r>
          </a:p>
          <a:p>
            <a:pPr>
              <a:buNone/>
            </a:pPr>
            <a:r>
              <a:rPr lang="sk-SK" dirty="0" smtClean="0"/>
              <a:t>- dlažbové kocky</a:t>
            </a:r>
          </a:p>
          <a:p>
            <a:pPr>
              <a:buNone/>
            </a:pPr>
            <a:r>
              <a:rPr lang="sk-SK" dirty="0" smtClean="0"/>
              <a:t>- čadičová vata- izolačný materiál</a:t>
            </a:r>
          </a:p>
          <a:p>
            <a:pPr>
              <a:buNone/>
            </a:pPr>
            <a:endParaRPr lang="sk-SK" u="sng" dirty="0" smtClean="0"/>
          </a:p>
          <a:p>
            <a:endParaRPr lang="sk-SK" dirty="0"/>
          </a:p>
        </p:txBody>
      </p:sp>
      <p:pic>
        <p:nvPicPr>
          <p:cNvPr id="5" name="Obrázok 4" descr="140_idpr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357562"/>
            <a:ext cx="2987824" cy="19918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ok 5" descr="cad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85728"/>
            <a:ext cx="2857488" cy="2143116"/>
          </a:xfrm>
          <a:prstGeom prst="rect">
            <a:avLst/>
          </a:prstGeom>
        </p:spPr>
      </p:pic>
      <p:pic>
        <p:nvPicPr>
          <p:cNvPr id="8" name="Obrázok 7" descr="čadičová va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5108483"/>
            <a:ext cx="3329936" cy="17495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pe0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642918"/>
            <a:ext cx="2938648" cy="20864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Ryolit</a:t>
            </a:r>
            <a:r>
              <a:rPr lang="sk-SK" b="1" dirty="0" smtClean="0"/>
              <a:t> a andezit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b="1" dirty="0" err="1" smtClean="0">
                <a:solidFill>
                  <a:srgbClr val="C00000"/>
                </a:solidFill>
              </a:rPr>
              <a:t>Ryolit</a:t>
            </a:r>
            <a:r>
              <a:rPr lang="sk-SK" dirty="0" smtClean="0"/>
              <a:t> je svetlosivá až ružovkastá   </a:t>
            </a:r>
          </a:p>
          <a:p>
            <a:pPr>
              <a:buNone/>
            </a:pPr>
            <a:r>
              <a:rPr lang="sk-SK" dirty="0" smtClean="0"/>
              <a:t>     </a:t>
            </a:r>
            <a:r>
              <a:rPr lang="sk-SK" dirty="0" err="1" smtClean="0"/>
              <a:t>porovitá</a:t>
            </a:r>
            <a:r>
              <a:rPr lang="sk-SK" dirty="0" smtClean="0"/>
              <a:t> hornina z hustej lávy</a:t>
            </a:r>
          </a:p>
          <a:p>
            <a:pPr>
              <a:buNone/>
            </a:pPr>
            <a:r>
              <a:rPr lang="sk-SK" u="sng" dirty="0" smtClean="0"/>
              <a:t>Zloženie:</a:t>
            </a:r>
          </a:p>
          <a:p>
            <a:pPr>
              <a:buNone/>
            </a:pPr>
            <a:r>
              <a:rPr lang="sk-SK" dirty="0" smtClean="0"/>
              <a:t> živce , kremeň (</a:t>
            </a:r>
            <a:r>
              <a:rPr lang="en-US" dirty="0" smtClean="0">
                <a:sym typeface="Wingdings" panose="05000000000000000000" pitchFamily="2" charset="2"/>
              </a:rPr>
              <a:t>&lt;</a:t>
            </a:r>
            <a:r>
              <a:rPr lang="sk-SK" dirty="0" smtClean="0">
                <a:sym typeface="Wingdings" panose="05000000000000000000" pitchFamily="2" charset="2"/>
              </a:rPr>
              <a:t> 70%)</a:t>
            </a:r>
            <a:r>
              <a:rPr lang="sk-SK" dirty="0" smtClean="0"/>
              <a:t>, tmavá sľuda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>
                <a:solidFill>
                  <a:srgbClr val="C00000"/>
                </a:solidFill>
              </a:rPr>
              <a:t>Andezit</a:t>
            </a:r>
            <a:r>
              <a:rPr lang="sk-SK" dirty="0" smtClean="0"/>
              <a:t> Je najrozšírenejšia hornina našich sopečných pohorí. šedej alebo tmavošedej farby</a:t>
            </a:r>
          </a:p>
          <a:p>
            <a:pPr>
              <a:buNone/>
            </a:pPr>
            <a:r>
              <a:rPr lang="sk-SK" u="sng" dirty="0" smtClean="0"/>
              <a:t>Zloženie:</a:t>
            </a:r>
          </a:p>
          <a:p>
            <a:pPr>
              <a:buNone/>
            </a:pPr>
            <a:r>
              <a:rPr lang="sk-SK" dirty="0" smtClean="0"/>
              <a:t> amfiboly, </a:t>
            </a:r>
            <a:r>
              <a:rPr lang="sk-SK" dirty="0" err="1" smtClean="0"/>
              <a:t>pyroxény</a:t>
            </a:r>
            <a:r>
              <a:rPr lang="sk-SK" dirty="0" smtClean="0"/>
              <a:t>, živce</a:t>
            </a:r>
          </a:p>
          <a:p>
            <a:pPr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u="sng" dirty="0" smtClean="0"/>
              <a:t>Využitie:</a:t>
            </a:r>
          </a:p>
          <a:p>
            <a:r>
              <a:rPr lang="sk-SK" dirty="0" smtClean="0"/>
              <a:t>kamenárstvo, </a:t>
            </a:r>
          </a:p>
          <a:p>
            <a:r>
              <a:rPr lang="sk-SK" dirty="0" smtClean="0"/>
              <a:t>stavebníctvo,</a:t>
            </a:r>
          </a:p>
          <a:p>
            <a:r>
              <a:rPr lang="sk-SK" dirty="0" smtClean="0"/>
              <a:t>obrubníky chodníkov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08" r="15560"/>
          <a:stretch/>
        </p:blipFill>
        <p:spPr>
          <a:xfrm>
            <a:off x="7363750" y="0"/>
            <a:ext cx="1780250" cy="1928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3214686"/>
            <a:ext cx="2439876" cy="182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andez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3214686"/>
            <a:ext cx="1837029" cy="1887547"/>
          </a:xfrm>
          <a:prstGeom prst="rect">
            <a:avLst/>
          </a:prstGeom>
        </p:spPr>
      </p:pic>
      <p:pic>
        <p:nvPicPr>
          <p:cNvPr id="8" name="Obrázok 7" descr="andezit obklad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5286388"/>
            <a:ext cx="2095500" cy="1394460"/>
          </a:xfrm>
          <a:prstGeom prst="rect">
            <a:avLst/>
          </a:prstGeom>
        </p:spPr>
      </p:pic>
      <p:pic>
        <p:nvPicPr>
          <p:cNvPr id="9" name="Obrázok 8" descr="andezit obrubní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5011672"/>
            <a:ext cx="1642583" cy="1846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ok 9" descr="ryolit obklad.jf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454" y="5143500"/>
            <a:ext cx="17145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čiatok">
  <a:themeElements>
    <a:clrScheme name="Počiato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čiato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čiato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273</TotalTime>
  <Words>268</Words>
  <Application>Microsoft Office PowerPoint</Application>
  <PresentationFormat>Prezentácia na obrazovke (4:3)</PresentationFormat>
  <Paragraphs>100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Počiatok</vt:lpstr>
      <vt:lpstr>Vyvreté horniny</vt:lpstr>
      <vt:lpstr>Ako vznikajú vyvreté horniny</vt:lpstr>
      <vt:lpstr>Rozdelenie vyvretých hornín</vt:lpstr>
      <vt:lpstr>Hlbinné vyvreté horniny</vt:lpstr>
      <vt:lpstr>Žula (Granit)</vt:lpstr>
      <vt:lpstr>Gabro a diorit</vt:lpstr>
      <vt:lpstr>Výlevné vyvreté horniny</vt:lpstr>
      <vt:lpstr>Čadič (Bazalt)</vt:lpstr>
      <vt:lpstr>Ryolit a andezit</vt:lpstr>
      <vt:lpstr>Ďalšie výlevné horniny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Gabriela Kropuchová</dc:creator>
  <cp:lastModifiedBy>Gabriela Kropuchová</cp:lastModifiedBy>
  <cp:revision>42</cp:revision>
  <dcterms:created xsi:type="dcterms:W3CDTF">2020-11-03T06:53:00Z</dcterms:created>
  <dcterms:modified xsi:type="dcterms:W3CDTF">2020-11-03T11:31:36Z</dcterms:modified>
</cp:coreProperties>
</file>