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9780194802772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381000" y="336194"/>
            <a:ext cx="8375337" cy="6130746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800600"/>
          </a:xfrm>
        </p:spPr>
        <p:txBody>
          <a:bodyPr/>
          <a:lstStyle/>
          <a:p>
            <a:endParaRPr lang="sk-SK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PHONICS AND SPELLING</a:t>
            </a:r>
          </a:p>
          <a:p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nglický 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jazyk – 9. ročník</a:t>
            </a:r>
          </a:p>
          <a:p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Daniela </a:t>
            </a: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Vallušová</a:t>
            </a:r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91653397-pink-flamingo-tropical-exotic-bird-rose-flamingo-with-watercolor-splashes-on-white-background-wate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1905000" cy="2617865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VOCABULARY – SLOVNÍČEK</a:t>
            </a:r>
          </a:p>
          <a:p>
            <a:pPr algn="ctr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4800" y="4724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amingo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plameniak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stiahnuť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2590800" cy="25908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9624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šál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 descr="stiahnuť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34036" y="2481364"/>
            <a:ext cx="2430921" cy="127819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934200" y="464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-nohy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209800" y="57150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 máš možnosť, vypočuj si </a:t>
            </a:r>
            <a:r>
              <a:rPr lang="sk-SK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 stránke.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https://www.youtube.com/watch?v=eiEwt98HX-w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VOCABULARY- SLOVNÍČEK</a:t>
            </a:r>
          </a:p>
          <a:p>
            <a:pPr algn="just">
              <a:buNone/>
            </a:pPr>
            <a:endParaRPr lang="sk-SK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iahnuť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2438400" cy="24384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5800" y="4953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telefón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2362200" cy="241981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657600" y="4953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nephew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synovec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 descr="S6534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2438400" cy="24384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400800" y="4953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abeceda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905000" y="57912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 máš možnosť, vypočuj si </a:t>
            </a:r>
            <a:r>
              <a:rPr lang="sk-SK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 stránke</a:t>
            </a:r>
            <a:r>
              <a:rPr lang="sk-SK" dirty="0" smtClean="0">
                <a:solidFill>
                  <a:srgbClr val="000000"/>
                </a:solidFill>
              </a:rPr>
              <a:t>.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https://www.youtube.com/watch?v=eiEwt98HX-w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</a:p>
          <a:p>
            <a:pPr algn="ctr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uncle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nephew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zoo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elephants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giraffes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flamingos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had a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sk-SK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200400"/>
            <a:ext cx="7148018" cy="262756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133600" y="5943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 máš možnosť, vypočuj si </a:t>
            </a:r>
            <a:r>
              <a:rPr lang="sk-SK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 stránke.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https://www.youtube.com/watch?v=eiEwt98HX-w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26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on my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boots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"/>
            <a:ext cx="3532487" cy="2979153"/>
          </a:xfrm>
          <a:prstGeom prst="rect">
            <a:avLst/>
          </a:prstGeom>
        </p:spPr>
      </p:pic>
      <p:pic>
        <p:nvPicPr>
          <p:cNvPr id="6" name="Obrázok 5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05200"/>
            <a:ext cx="3490390" cy="31242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04800" y="5410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Ak máš možnosť, vypočuj si </a:t>
            </a:r>
            <a:r>
              <a:rPr lang="sk-SK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 stránke</a:t>
            </a:r>
            <a:r>
              <a:rPr lang="sk-SK" dirty="0" smtClean="0">
                <a:solidFill>
                  <a:srgbClr val="000000"/>
                </a:solidFill>
              </a:rPr>
              <a:t>.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https://www.youtube.com/watch?v=eiEwt98HX-w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 THE WORDS WITH </a:t>
            </a:r>
            <a:r>
              <a:rPr lang="sk-SK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sk-SK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 algn="just">
              <a:buNone/>
            </a:pPr>
            <a:endParaRPr lang="sk-SK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295400" cy="1386078"/>
          </a:xfrm>
          <a:prstGeom prst="rect">
            <a:avLst/>
          </a:prstGeom>
        </p:spPr>
      </p:pic>
      <p:pic>
        <p:nvPicPr>
          <p:cNvPr id="5" name="Obrázok 4" descr="61QkJNx846L._AC_SX42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1151945" cy="2447544"/>
          </a:xfrm>
          <a:prstGeom prst="rect">
            <a:avLst/>
          </a:prstGeom>
        </p:spPr>
      </p:pic>
      <p:pic>
        <p:nvPicPr>
          <p:cNvPr id="6" name="Obrázok 5" descr="photo-1497942304796-b8bc2cc898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69938" y="1826063"/>
            <a:ext cx="2737725" cy="1828800"/>
          </a:xfrm>
          <a:prstGeom prst="rect">
            <a:avLst/>
          </a:prstGeom>
        </p:spPr>
      </p:pic>
      <p:pic>
        <p:nvPicPr>
          <p:cNvPr id="7" name="Obrázok 6" descr="stiahnuť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19600"/>
            <a:ext cx="2143125" cy="2143125"/>
          </a:xfrm>
          <a:prstGeom prst="rect">
            <a:avLst/>
          </a:prstGeom>
        </p:spPr>
      </p:pic>
      <p:pic>
        <p:nvPicPr>
          <p:cNvPr id="8" name="Obrázok 7" descr="stiahnuť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419600"/>
            <a:ext cx="2143125" cy="214312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858000" y="3733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 _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otos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010400" y="6096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 _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abet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209800" y="3581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 _one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480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 THE WORDS WITH </a:t>
            </a:r>
            <a:r>
              <a:rPr lang="sk-SK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sk-SK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04800"/>
            <a:ext cx="1295400" cy="1386078"/>
          </a:xfrm>
          <a:prstGeom prst="rect">
            <a:avLst/>
          </a:prstGeom>
        </p:spPr>
      </p:pic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2057400" cy="2708210"/>
          </a:xfrm>
          <a:prstGeom prst="rect">
            <a:avLst/>
          </a:prstGeom>
        </p:spPr>
      </p:pic>
      <p:pic>
        <p:nvPicPr>
          <p:cNvPr id="6" name="Obrázok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8600"/>
            <a:ext cx="2085975" cy="2190750"/>
          </a:xfrm>
          <a:prstGeom prst="rect">
            <a:avLst/>
          </a:prstGeom>
        </p:spPr>
      </p:pic>
      <p:pic>
        <p:nvPicPr>
          <p:cNvPr id="7" name="Obrázok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676400"/>
            <a:ext cx="2247900" cy="2038350"/>
          </a:xfrm>
          <a:prstGeom prst="rect">
            <a:avLst/>
          </a:prstGeom>
        </p:spPr>
      </p:pic>
      <p:pic>
        <p:nvPicPr>
          <p:cNvPr id="8" name="Obrázok 7" descr="stiahnuť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962400"/>
            <a:ext cx="2286000" cy="229620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934200" y="5867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lamingo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934200" y="3200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rog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43200" y="5791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eet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743200" y="3352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ne_ _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ew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HM">
      <a:dk1>
        <a:srgbClr val="54A838"/>
      </a:dk1>
      <a:lt1>
        <a:srgbClr val="B0DFA0"/>
      </a:lt1>
      <a:dk2>
        <a:srgbClr val="0B9B74"/>
      </a:dk2>
      <a:lt2>
        <a:srgbClr val="B0DFA0"/>
      </a:lt2>
      <a:accent1>
        <a:srgbClr val="04617B"/>
      </a:accent1>
      <a:accent2>
        <a:srgbClr val="20C8F7"/>
      </a:accent2>
      <a:accent3>
        <a:srgbClr val="93F5F9"/>
      </a:accent3>
      <a:accent4>
        <a:srgbClr val="C9FAED"/>
      </a:accent4>
      <a:accent5>
        <a:srgbClr val="7E953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211</Words>
  <PresentationFormat>Prezentácia na obrazovke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DOMA</dc:creator>
  <cp:lastModifiedBy>Juraj Valluš</cp:lastModifiedBy>
  <cp:revision>17</cp:revision>
  <dcterms:created xsi:type="dcterms:W3CDTF">2020-11-01T07:46:37Z</dcterms:created>
  <dcterms:modified xsi:type="dcterms:W3CDTF">2020-11-05T14:56:25Z</dcterms:modified>
</cp:coreProperties>
</file>