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21BDFA-3EFB-4687-9298-980D018EC140}" type="datetimeFigureOut">
              <a:rPr lang="pl-PL" smtClean="0"/>
              <a:t>13.02.2023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607F1D-9EBD-4110-BB7D-91298024DEC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10 lutego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klasy „0”-III zainaugurowały akcję dokarmiania ptaków leśnych- każda klasa otrzymała pod opiekę jeden karmnik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11 luty Światowy dzień dokarmiania zwierzyny leśnej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Akcja dokarmiania ptaków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7" y="1447800"/>
            <a:ext cx="2068503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zdjęcia\IMG_20230210_105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497"/>
            <a:ext cx="2214563" cy="300039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7" y="1447800"/>
            <a:ext cx="2120919" cy="28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F:\zdjęcia\IMG_20230210_11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429000"/>
            <a:ext cx="2214578" cy="2857520"/>
          </a:xfrm>
          <a:prstGeom prst="rect">
            <a:avLst/>
          </a:prstGeom>
          <a:noFill/>
        </p:spPr>
      </p:pic>
      <p:pic>
        <p:nvPicPr>
          <p:cNvPr id="1033" name="Picture 9" descr="F:\zdjęcia\IMG_20230210_105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429000"/>
            <a:ext cx="1857388" cy="3084817"/>
          </a:xfrm>
          <a:prstGeom prst="rect">
            <a:avLst/>
          </a:prstGeom>
          <a:noFill/>
        </p:spPr>
      </p:pic>
      <p:pic>
        <p:nvPicPr>
          <p:cNvPr id="1034" name="Picture 10" descr="F:\zdjęcia\IMG_20230210_1051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357298"/>
            <a:ext cx="178596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</TotalTime>
  <Words>29</Words>
  <Application>Microsoft Office PowerPoint</Application>
  <PresentationFormat>Pokaz na ekranie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Kapitał</vt:lpstr>
      <vt:lpstr>11 luty Światowy dzień dokarmiania zwierzyny leśnej</vt:lpstr>
      <vt:lpstr>Akcja dokarmiania ptaków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luty Światowy dzień dokarmiania zwierzyny leśnej</dc:title>
  <dc:creator>Mariola</dc:creator>
  <cp:lastModifiedBy>Mariola</cp:lastModifiedBy>
  <cp:revision>2</cp:revision>
  <dcterms:created xsi:type="dcterms:W3CDTF">2023-02-13T10:40:31Z</dcterms:created>
  <dcterms:modified xsi:type="dcterms:W3CDTF">2023-02-13T10:53:05Z</dcterms:modified>
</cp:coreProperties>
</file>